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1" r:id="rId4"/>
    <p:sldId id="257" r:id="rId5"/>
    <p:sldId id="258" r:id="rId6"/>
    <p:sldId id="262" r:id="rId7"/>
    <p:sldId id="259" r:id="rId8"/>
    <p:sldId id="265" r:id="rId9"/>
    <p:sldId id="268" r:id="rId10"/>
    <p:sldId id="267" r:id="rId11"/>
    <p:sldId id="264" r:id="rId12"/>
    <p:sldId id="260" r:id="rId13"/>
    <p:sldId id="263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>
      <p:cViewPr>
        <p:scale>
          <a:sx n="93" d="100"/>
          <a:sy n="93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.gym1505.ru/node/3109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ПРОЕКТ «НАСТОЛЬНАЯ ИГРА»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645024"/>
            <a:ext cx="5945866" cy="322449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Выполнили ученики 6 класса Е и Ж</a:t>
            </a:r>
          </a:p>
          <a:p>
            <a:pPr algn="r"/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Школы №1505 «Преображенская»</a:t>
            </a:r>
          </a:p>
          <a:p>
            <a:pPr algn="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Ноздрин Виталий</a:t>
            </a:r>
          </a:p>
          <a:p>
            <a:pPr algn="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Гаммал Герман</a:t>
            </a:r>
          </a:p>
          <a:p>
            <a:pPr algn="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Антон Волнов</a:t>
            </a:r>
          </a:p>
          <a:p>
            <a:pPr algn="r"/>
            <a:endParaRPr lang="ru-RU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Консультант:</a:t>
            </a:r>
          </a:p>
          <a:p>
            <a:pPr algn="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Влада Фёдоровна Сумарокова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78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То, что у нас не получилось.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Реклама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Электронное 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988840"/>
            <a:ext cx="5050904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 smtClean="0">
                <a:hlinkClick r:id="rId2"/>
              </a:rPr>
              <a:t>Электронное портфолио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55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Ресурсы которые мы использовали.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Материальные: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1. Бумага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. Иллюстрации для настольной игры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3. Принтер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4. Ламинатор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5378" y="1801426"/>
            <a:ext cx="4041775" cy="1656185"/>
          </a:xfrm>
          <a:ln>
            <a:noFill/>
          </a:ln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0" dirty="0" smtClean="0">
                <a:solidFill>
                  <a:schemeClr val="tx2"/>
                </a:solidFill>
              </a:rPr>
              <a:t>1.Мотивация</a:t>
            </a:r>
          </a:p>
          <a:p>
            <a:r>
              <a:rPr lang="ru-RU" b="0" dirty="0" smtClean="0">
                <a:solidFill>
                  <a:schemeClr val="tx2"/>
                </a:solidFill>
              </a:rPr>
              <a:t>2. Электронное  портфолио</a:t>
            </a:r>
          </a:p>
          <a:p>
            <a:r>
              <a:rPr lang="ru-RU" b="0" dirty="0" smtClean="0">
                <a:solidFill>
                  <a:schemeClr val="tx2"/>
                </a:solidFill>
              </a:rPr>
              <a:t>3. Логотип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75245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Нематериальные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Критерии проекта: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Мы считаем, что наш проект удался </a:t>
            </a:r>
            <a:r>
              <a:rPr lang="ru-RU" sz="2400" dirty="0" smtClean="0">
                <a:solidFill>
                  <a:schemeClr val="tx2"/>
                </a:solidFill>
              </a:rPr>
              <a:t>так-как </a:t>
            </a:r>
            <a:r>
              <a:rPr lang="ru-RU" sz="2400" dirty="0" smtClean="0">
                <a:solidFill>
                  <a:schemeClr val="tx2"/>
                </a:solidFill>
              </a:rPr>
              <a:t>мы смогли заинтересовать некоторых ребят.</a:t>
            </a:r>
          </a:p>
        </p:txBody>
      </p:sp>
    </p:spTree>
    <p:extLst>
      <p:ext uri="{BB962C8B-B14F-4D97-AF65-F5344CB8AC3E}">
        <p14:creationId xmlns:p14="http://schemas.microsoft.com/office/powerpoint/2010/main" val="30787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Выводы: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1.Мы научились сплоченности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2.Довольно тяжело было собраться вместе сделать проект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3.Преодолеть лень.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1" b="89778" l="4889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00976"/>
            <a:ext cx="5637972" cy="563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27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Благодарность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Так же мы отдельно хотели поблагодарить Медведеву Лилию из проекта «Создай свой сюжет </a:t>
            </a:r>
            <a:r>
              <a:rPr lang="ru-RU" dirty="0" err="1" smtClean="0">
                <a:solidFill>
                  <a:schemeClr val="tx2"/>
                </a:solidFill>
              </a:rPr>
              <a:t>манги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Распределение обязанностей: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Волнов Антон: Автор игры.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Гаммал </a:t>
            </a:r>
            <a:r>
              <a:rPr lang="ru-RU" sz="2400" dirty="0">
                <a:solidFill>
                  <a:schemeClr val="tx2"/>
                </a:solidFill>
              </a:rPr>
              <a:t>Г</a:t>
            </a:r>
            <a:r>
              <a:rPr lang="ru-RU" sz="2400" dirty="0" smtClean="0">
                <a:solidFill>
                  <a:schemeClr val="tx2"/>
                </a:solidFill>
              </a:rPr>
              <a:t>ерман: реклама, соавтор игры.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Ноздрин Виталий: </a:t>
            </a:r>
            <a:r>
              <a:rPr lang="ru-RU" sz="2400" dirty="0">
                <a:solidFill>
                  <a:schemeClr val="tx2"/>
                </a:solidFill>
              </a:rPr>
              <a:t>ведение электронного </a:t>
            </a:r>
            <a:r>
              <a:rPr lang="ru-RU" sz="2400" dirty="0" smtClean="0">
                <a:solidFill>
                  <a:schemeClr val="tx2"/>
                </a:solidFill>
              </a:rPr>
              <a:t>портфолио,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создатель презентаци</a:t>
            </a:r>
            <a:r>
              <a:rPr lang="ru-RU" sz="2400" dirty="0">
                <a:solidFill>
                  <a:schemeClr val="tx2"/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</a:rPr>
              <a:t>Проблема/актуальность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роблема заключается в том, что,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правило, в наше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время, 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переменах в школе ребята очень много сидят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телефонах.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 же хотим, чтобы они общались, играли, отдыхали.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Поэтому у нас родилась идея – придумать интересную настольную игру.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связи с этим, мы считаем, что  наш проект актуален.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Улучшение коммуникации между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одноклассниками (хотя бы малой группы)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РЕАЛЬНОМ мире, например, при помощи настольной игры.</a:t>
            </a: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328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Конечный продукт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Нашим конечным продуктом является стратегически- финансовая настольная игра.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8332"/>
            <a:ext cx="3131840" cy="28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Задачи (также план работы):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i="1" dirty="0" smtClean="0">
                <a:solidFill>
                  <a:schemeClr val="tx2"/>
                </a:solidFill>
              </a:rPr>
              <a:t>Для достижения нашей цели мы: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r>
              <a:rPr lang="ru-RU" sz="8000" dirty="0" smtClean="0">
                <a:solidFill>
                  <a:schemeClr val="tx2"/>
                </a:solidFill>
              </a:rPr>
              <a:t>Опросим одноклассников и поймём, в какой стилистике нам лучше сделать нашу настольную игру. (</a:t>
            </a:r>
            <a:r>
              <a:rPr lang="ru-RU" sz="8000" dirty="0" err="1" smtClean="0">
                <a:solidFill>
                  <a:schemeClr val="tx2"/>
                </a:solidFill>
              </a:rPr>
              <a:t>Гаммал</a:t>
            </a:r>
            <a:r>
              <a:rPr lang="ru-RU" sz="8000" dirty="0" smtClean="0">
                <a:solidFill>
                  <a:schemeClr val="tx2"/>
                </a:solidFill>
              </a:rPr>
              <a:t> </a:t>
            </a:r>
            <a:r>
              <a:rPr lang="ru-RU" sz="8000" dirty="0">
                <a:solidFill>
                  <a:schemeClr val="tx2"/>
                </a:solidFill>
              </a:rPr>
              <a:t>Г</a:t>
            </a:r>
            <a:r>
              <a:rPr lang="ru-RU" sz="8000" dirty="0" smtClean="0">
                <a:solidFill>
                  <a:schemeClr val="tx2"/>
                </a:solidFill>
              </a:rPr>
              <a:t>ерман)</a:t>
            </a: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endParaRPr lang="ru-RU" sz="8000" dirty="0" smtClean="0">
              <a:solidFill>
                <a:schemeClr val="tx2"/>
              </a:solidFill>
            </a:endParaRP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r>
              <a:rPr lang="ru-RU" sz="8000" dirty="0" smtClean="0">
                <a:solidFill>
                  <a:schemeClr val="tx2"/>
                </a:solidFill>
              </a:rPr>
              <a:t> На основе полученных данных из опроса, создать идею игры и развить её. (</a:t>
            </a:r>
            <a:r>
              <a:rPr lang="ru-RU" sz="8000" dirty="0" err="1" smtClean="0">
                <a:solidFill>
                  <a:schemeClr val="tx2"/>
                </a:solidFill>
              </a:rPr>
              <a:t>Волнов</a:t>
            </a:r>
            <a:r>
              <a:rPr lang="ru-RU" sz="8000" dirty="0" smtClean="0">
                <a:solidFill>
                  <a:schemeClr val="tx2"/>
                </a:solidFill>
              </a:rPr>
              <a:t> Антон)</a:t>
            </a: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endParaRPr lang="ru-RU" sz="8000" dirty="0" smtClean="0">
              <a:solidFill>
                <a:schemeClr val="tx2"/>
              </a:solidFill>
            </a:endParaRP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r>
              <a:rPr lang="ru-RU" sz="8000" dirty="0" smtClean="0">
                <a:solidFill>
                  <a:schemeClr val="tx2"/>
                </a:solidFill>
              </a:rPr>
              <a:t>Создать тестовый вариант и поиграть в него. (</a:t>
            </a:r>
            <a:r>
              <a:rPr lang="ru-RU" sz="8000" dirty="0" err="1" smtClean="0">
                <a:solidFill>
                  <a:schemeClr val="tx2"/>
                </a:solidFill>
              </a:rPr>
              <a:t>Волнов</a:t>
            </a:r>
            <a:r>
              <a:rPr lang="ru-RU" sz="8000" dirty="0" smtClean="0">
                <a:solidFill>
                  <a:schemeClr val="tx2"/>
                </a:solidFill>
              </a:rPr>
              <a:t> Антон)</a:t>
            </a: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endParaRPr lang="ru-RU" sz="8000" dirty="0" smtClean="0">
              <a:solidFill>
                <a:schemeClr val="tx2"/>
              </a:solidFill>
            </a:endParaRP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r>
              <a:rPr lang="ru-RU" sz="8000" dirty="0" smtClean="0">
                <a:solidFill>
                  <a:schemeClr val="tx2"/>
                </a:solidFill>
              </a:rPr>
              <a:t>Исправить недочёты и повторить шаг 3, пока не получится хорошо. (</a:t>
            </a:r>
            <a:r>
              <a:rPr lang="ru-RU" sz="8000" dirty="0" err="1" smtClean="0">
                <a:solidFill>
                  <a:schemeClr val="tx2"/>
                </a:solidFill>
              </a:rPr>
              <a:t>Волнов</a:t>
            </a:r>
            <a:r>
              <a:rPr lang="ru-RU" sz="8000" dirty="0" smtClean="0">
                <a:solidFill>
                  <a:schemeClr val="tx2"/>
                </a:solidFill>
              </a:rPr>
              <a:t> Антон)</a:t>
            </a: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endParaRPr lang="ru-RU" sz="8000" dirty="0" smtClean="0">
              <a:solidFill>
                <a:schemeClr val="tx2"/>
              </a:solidFill>
            </a:endParaRP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r>
              <a:rPr lang="ru-RU" sz="8000" dirty="0" smtClean="0">
                <a:solidFill>
                  <a:schemeClr val="tx2"/>
                </a:solidFill>
              </a:rPr>
              <a:t> Создать финальный вариант игры. (</a:t>
            </a:r>
            <a:r>
              <a:rPr lang="ru-RU" sz="8000" dirty="0" err="1" smtClean="0">
                <a:solidFill>
                  <a:schemeClr val="tx2"/>
                </a:solidFill>
              </a:rPr>
              <a:t>Волнов</a:t>
            </a:r>
            <a:r>
              <a:rPr lang="ru-RU" sz="8000" dirty="0" smtClean="0">
                <a:solidFill>
                  <a:schemeClr val="tx2"/>
                </a:solidFill>
              </a:rPr>
              <a:t> Антон,)</a:t>
            </a: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endParaRPr lang="ru-RU" sz="8000" dirty="0" smtClean="0">
              <a:solidFill>
                <a:schemeClr val="tx2"/>
              </a:solidFill>
            </a:endParaRP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r>
              <a:rPr lang="ru-RU" sz="8000" dirty="0" smtClean="0">
                <a:solidFill>
                  <a:schemeClr val="tx2"/>
                </a:solidFill>
              </a:rPr>
              <a:t> Провести опрос 1. (Ноздрин Виталий и </a:t>
            </a:r>
            <a:r>
              <a:rPr lang="ru-RU" sz="8000" dirty="0" err="1" smtClean="0">
                <a:solidFill>
                  <a:schemeClr val="tx2"/>
                </a:solidFill>
              </a:rPr>
              <a:t>Гаммал</a:t>
            </a:r>
            <a:r>
              <a:rPr lang="ru-RU" sz="8000" dirty="0" smtClean="0">
                <a:solidFill>
                  <a:schemeClr val="tx2"/>
                </a:solidFill>
              </a:rPr>
              <a:t> Герман)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endParaRPr lang="ru-RU" sz="8000" dirty="0" smtClean="0">
              <a:solidFill>
                <a:schemeClr val="tx2"/>
              </a:solidFill>
            </a:endParaRP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r>
              <a:rPr lang="ru-RU" sz="8000" dirty="0" smtClean="0">
                <a:solidFill>
                  <a:schemeClr val="tx2"/>
                </a:solidFill>
              </a:rPr>
              <a:t>Провести мастер-класс.(</a:t>
            </a:r>
            <a:r>
              <a:rPr lang="ru-RU" sz="8000" dirty="0" err="1" smtClean="0">
                <a:solidFill>
                  <a:schemeClr val="tx2"/>
                </a:solidFill>
              </a:rPr>
              <a:t>Гаммал</a:t>
            </a:r>
            <a:r>
              <a:rPr lang="ru-RU" sz="8000" dirty="0" smtClean="0">
                <a:solidFill>
                  <a:schemeClr val="tx2"/>
                </a:solidFill>
              </a:rPr>
              <a:t> Герман и Ноздрин Виталий)</a:t>
            </a: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endParaRPr lang="ru-RU" sz="8000" dirty="0" smtClean="0">
              <a:solidFill>
                <a:schemeClr val="tx2"/>
              </a:solidFill>
            </a:endParaRPr>
          </a:p>
          <a:p>
            <a:pPr marL="534988" indent="-534988">
              <a:buFont typeface="+mj-lt"/>
              <a:buAutoNum type="arabicPeriod"/>
              <a:tabLst>
                <a:tab pos="360363" algn="l"/>
              </a:tabLst>
            </a:pPr>
            <a:r>
              <a:rPr lang="ru-RU" sz="8000" dirty="0">
                <a:solidFill>
                  <a:schemeClr val="tx2"/>
                </a:solidFill>
              </a:rPr>
              <a:t>Провести опрос </a:t>
            </a:r>
            <a:r>
              <a:rPr lang="ru-RU" sz="8000" dirty="0" smtClean="0">
                <a:solidFill>
                  <a:schemeClr val="tx2"/>
                </a:solidFill>
              </a:rPr>
              <a:t>2. </a:t>
            </a:r>
            <a:r>
              <a:rPr lang="ru-RU" sz="8000" dirty="0">
                <a:solidFill>
                  <a:schemeClr val="tx2"/>
                </a:solidFill>
              </a:rPr>
              <a:t>(Ноздрин Виталий и </a:t>
            </a:r>
            <a:r>
              <a:rPr lang="ru-RU" sz="8000" dirty="0" err="1">
                <a:solidFill>
                  <a:schemeClr val="tx2"/>
                </a:solidFill>
              </a:rPr>
              <a:t>Гаммал</a:t>
            </a:r>
            <a:r>
              <a:rPr lang="ru-RU" sz="8000" dirty="0">
                <a:solidFill>
                  <a:schemeClr val="tx2"/>
                </a:solidFill>
              </a:rPr>
              <a:t> Герман)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</a:p>
          <a:p>
            <a:pPr marL="534988" indent="-534988">
              <a:buNone/>
              <a:tabLst>
                <a:tab pos="360363" algn="l"/>
              </a:tabLst>
            </a:pPr>
            <a:endParaRPr lang="ru-RU" sz="8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8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Мастер-класс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Р</a:t>
            </a:r>
            <a:r>
              <a:rPr lang="ru-RU" dirty="0" smtClean="0">
                <a:solidFill>
                  <a:schemeClr val="tx2"/>
                </a:solidFill>
              </a:rPr>
              <a:t>ебята </a:t>
            </a:r>
            <a:r>
              <a:rPr lang="ru-RU" dirty="0" smtClean="0">
                <a:solidFill>
                  <a:schemeClr val="tx2"/>
                </a:solidFill>
              </a:rPr>
              <a:t>из </a:t>
            </a:r>
            <a:r>
              <a:rPr lang="ru-RU" dirty="0" smtClean="0">
                <a:solidFill>
                  <a:schemeClr val="tx2"/>
                </a:solidFill>
              </a:rPr>
              <a:t>6е и ж классов приняли участие в нашем мастер-классе.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" y="4316413"/>
            <a:ext cx="33782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2" y="4316413"/>
            <a:ext cx="3377524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1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0057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6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387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«НАСТОЛЬНАЯ ИГРА»</vt:lpstr>
      <vt:lpstr>Благодарность</vt:lpstr>
      <vt:lpstr>Распределение обязанностей:</vt:lpstr>
      <vt:lpstr>Проблема/актуальность</vt:lpstr>
      <vt:lpstr>Цель:</vt:lpstr>
      <vt:lpstr>Конечный продукт</vt:lpstr>
      <vt:lpstr>Задачи (также план работы):</vt:lpstr>
      <vt:lpstr>Мастер-класс</vt:lpstr>
      <vt:lpstr>Результаты опроса</vt:lpstr>
      <vt:lpstr>То, что у нас не получилось.</vt:lpstr>
      <vt:lpstr>Электронное портфолио</vt:lpstr>
      <vt:lpstr>Ресурсы которые мы использовали.</vt:lpstr>
      <vt:lpstr>Критерии проекта: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«Настолка»</dc:title>
  <dc:creator>МЦКО</dc:creator>
  <cp:lastModifiedBy>МЦКО</cp:lastModifiedBy>
  <cp:revision>31</cp:revision>
  <dcterms:created xsi:type="dcterms:W3CDTF">2022-10-13T12:39:43Z</dcterms:created>
  <dcterms:modified xsi:type="dcterms:W3CDTF">2022-12-15T13:24:32Z</dcterms:modified>
</cp:coreProperties>
</file>