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71" r:id="rId3"/>
    <p:sldId id="280" r:id="rId4"/>
    <p:sldId id="272" r:id="rId5"/>
    <p:sldId id="281" r:id="rId6"/>
    <p:sldId id="273" r:id="rId7"/>
    <p:sldId id="274" r:id="rId8"/>
    <p:sldId id="266" r:id="rId9"/>
    <p:sldId id="26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ECCC-9B42-4CA2-922F-243A1A3FC57C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9B98-BDAA-40EA-AE81-EA2A6E064AA8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975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ECCC-9B42-4CA2-922F-243A1A3FC57C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9B98-BDAA-40EA-AE81-EA2A6E064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512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ECCC-9B42-4CA2-922F-243A1A3FC57C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9B98-BDAA-40EA-AE81-EA2A6E064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497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ECCC-9B42-4CA2-922F-243A1A3FC57C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9B98-BDAA-40EA-AE81-EA2A6E064AA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7972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ECCC-9B42-4CA2-922F-243A1A3FC57C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9B98-BDAA-40EA-AE81-EA2A6E064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591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ECCC-9B42-4CA2-922F-243A1A3FC57C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9B98-BDAA-40EA-AE81-EA2A6E064AA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5648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ECCC-9B42-4CA2-922F-243A1A3FC57C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9B98-BDAA-40EA-AE81-EA2A6E064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13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ECCC-9B42-4CA2-922F-243A1A3FC57C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9B98-BDAA-40EA-AE81-EA2A6E064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160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ECCC-9B42-4CA2-922F-243A1A3FC57C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9B98-BDAA-40EA-AE81-EA2A6E064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2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ECCC-9B42-4CA2-922F-243A1A3FC57C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9B98-BDAA-40EA-AE81-EA2A6E064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2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ECCC-9B42-4CA2-922F-243A1A3FC57C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9B98-BDAA-40EA-AE81-EA2A6E064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9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ECCC-9B42-4CA2-922F-243A1A3FC57C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9B98-BDAA-40EA-AE81-EA2A6E064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118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ECCC-9B42-4CA2-922F-243A1A3FC57C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9B98-BDAA-40EA-AE81-EA2A6E064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35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ECCC-9B42-4CA2-922F-243A1A3FC57C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9B98-BDAA-40EA-AE81-EA2A6E064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282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ECCC-9B42-4CA2-922F-243A1A3FC57C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9B98-BDAA-40EA-AE81-EA2A6E064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68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ECCC-9B42-4CA2-922F-243A1A3FC57C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9B98-BDAA-40EA-AE81-EA2A6E064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84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ECCC-9B42-4CA2-922F-243A1A3FC57C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39B98-BDAA-40EA-AE81-EA2A6E064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38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0C5ECCC-9B42-4CA2-922F-243A1A3FC57C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5E39B98-BDAA-40EA-AE81-EA2A6E064A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0685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2235" y="5754030"/>
            <a:ext cx="6099717" cy="13716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ЧУДНЕВЕЦ ЮРИЙ</a:t>
            </a:r>
          </a:p>
          <a:p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21258" y="334537"/>
            <a:ext cx="59212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Улицы Героев и памятники</a:t>
            </a:r>
            <a:endParaRPr lang="ru-RU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21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6013" y="-129273"/>
            <a:ext cx="8534400" cy="1507067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бульвар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рокоссовского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89" y="954291"/>
            <a:ext cx="9696648" cy="5903709"/>
          </a:xfrm>
        </p:spPr>
      </p:pic>
    </p:spTree>
    <p:extLst>
      <p:ext uri="{BB962C8B-B14F-4D97-AF65-F5344CB8AC3E}">
        <p14:creationId xmlns:p14="http://schemas.microsoft.com/office/powerpoint/2010/main" val="3919414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994" y="0"/>
            <a:ext cx="5059246" cy="6724474"/>
          </a:xfrm>
        </p:spPr>
      </p:pic>
    </p:spTree>
    <p:extLst>
      <p:ext uri="{BB962C8B-B14F-4D97-AF65-F5344CB8AC3E}">
        <p14:creationId xmlns:p14="http://schemas.microsoft.com/office/powerpoint/2010/main" val="1986424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9559" y="-167268"/>
            <a:ext cx="8534400" cy="942897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памятник С. 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бухвостову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52" y="539739"/>
            <a:ext cx="9020615" cy="6318261"/>
          </a:xfrm>
        </p:spPr>
      </p:pic>
    </p:spTree>
    <p:extLst>
      <p:ext uri="{BB962C8B-B14F-4D97-AF65-F5344CB8AC3E}">
        <p14:creationId xmlns:p14="http://schemas.microsoft.com/office/powerpoint/2010/main" val="1187359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845" y="0"/>
            <a:ext cx="5649895" cy="6699480"/>
          </a:xfrm>
        </p:spPr>
      </p:pic>
    </p:spTree>
    <p:extLst>
      <p:ext uri="{BB962C8B-B14F-4D97-AF65-F5344CB8AC3E}">
        <p14:creationId xmlns:p14="http://schemas.microsoft.com/office/powerpoint/2010/main" val="1584224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4955" y="144965"/>
            <a:ext cx="8534400" cy="83138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Суворовская улица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23" y="560657"/>
            <a:ext cx="10615960" cy="7070397"/>
          </a:xfrm>
        </p:spPr>
      </p:pic>
    </p:spTree>
    <p:extLst>
      <p:ext uri="{BB962C8B-B14F-4D97-AF65-F5344CB8AC3E}">
        <p14:creationId xmlns:p14="http://schemas.microsoft.com/office/powerpoint/2010/main" val="3050781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6468" y="0"/>
            <a:ext cx="8534400" cy="675268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9-я Рота улица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91" y="586059"/>
            <a:ext cx="10249875" cy="6826578"/>
          </a:xfrm>
        </p:spPr>
      </p:pic>
    </p:spTree>
    <p:extLst>
      <p:ext uri="{BB962C8B-B14F-4D97-AF65-F5344CB8AC3E}">
        <p14:creationId xmlns:p14="http://schemas.microsoft.com/office/powerpoint/2010/main" val="333255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560" y="985848"/>
            <a:ext cx="10783229" cy="2604843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Спасибо за внимание!! </a:t>
            </a:r>
            <a:endParaRPr lang="ru-RU" sz="4800" dirty="0">
              <a:solidFill>
                <a:srgbClr val="FFC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" name="Улыбающееся лицо 4"/>
          <p:cNvSpPr/>
          <p:nvPr/>
        </p:nvSpPr>
        <p:spPr>
          <a:xfrm>
            <a:off x="713678" y="3590691"/>
            <a:ext cx="2386361" cy="2386361"/>
          </a:xfrm>
          <a:prstGeom prst="smileyFac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ердце 5"/>
          <p:cNvSpPr/>
          <p:nvPr/>
        </p:nvSpPr>
        <p:spPr>
          <a:xfrm>
            <a:off x="7973122" y="3590691"/>
            <a:ext cx="2341756" cy="2386361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02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9366" y="261019"/>
            <a:ext cx="9508543" cy="203613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Жду Ваши комментарии, отзывы</a:t>
            </a:r>
            <a:r>
              <a:rPr lang="ru-RU" dirty="0" smtClean="0">
                <a:solidFill>
                  <a:schemeClr val="bg1"/>
                </a:solidFill>
                <a:latin typeface="Bahnschrift Condensed" panose="020B0502040204020203" pitchFamily="34" charset="0"/>
                <a:sym typeface="Wingdings" panose="05000000000000000000" pitchFamily="2" charset="2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ahnschrift Condensed" panose="020B0502040204020203" pitchFamily="34" charset="0"/>
                <a:sym typeface="Wingdings" panose="05000000000000000000" pitchFamily="2" charset="2"/>
              </a:rPr>
            </a:br>
            <a:r>
              <a:rPr lang="ru-RU" dirty="0" smtClean="0">
                <a:solidFill>
                  <a:schemeClr val="bg1"/>
                </a:solidFill>
                <a:latin typeface="Bahnschrift Condensed" panose="020B0502040204020203" pitchFamily="34" charset="0"/>
                <a:sym typeface="Wingdings" panose="05000000000000000000" pitchFamily="2" charset="2"/>
              </a:rPr>
              <a:t>И вопросы </a:t>
            </a:r>
            <a:r>
              <a:rPr lang="en-US" dirty="0">
                <a:solidFill>
                  <a:schemeClr val="bg1"/>
                </a:solidFill>
                <a:latin typeface="Bahnschrift Condensed" panose="020B0502040204020203" pitchFamily="34" charset="0"/>
                <a:sym typeface="Wingdings" panose="05000000000000000000" pitchFamily="2" charset="2"/>
              </a:rPr>
              <a:t></a:t>
            </a:r>
            <a:endParaRPr lang="ru-RU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81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402</TotalTime>
  <Words>26</Words>
  <Application>Microsoft Office PowerPoint</Application>
  <PresentationFormat>Широкоэкранный</PresentationFormat>
  <Paragraphs>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Bahnschrift Condensed</vt:lpstr>
      <vt:lpstr>Century Gothic</vt:lpstr>
      <vt:lpstr>Wingdings</vt:lpstr>
      <vt:lpstr>Wingdings 3</vt:lpstr>
      <vt:lpstr>Сектор</vt:lpstr>
      <vt:lpstr>Презентация PowerPoint</vt:lpstr>
      <vt:lpstr>бульвар рокоссовского</vt:lpstr>
      <vt:lpstr>Презентация PowerPoint</vt:lpstr>
      <vt:lpstr>памятник С. бухвостову</vt:lpstr>
      <vt:lpstr>Презентация PowerPoint</vt:lpstr>
      <vt:lpstr>Суворовская улица </vt:lpstr>
      <vt:lpstr>9-я Рота улица</vt:lpstr>
      <vt:lpstr>Спасибо за внимание!! </vt:lpstr>
      <vt:lpstr>Жду Ваши комментарии, отзывы И вопросы </vt:lpstr>
    </vt:vector>
  </TitlesOfParts>
  <Company>ГБОУ Школа №1505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Пистолет ТТ</dc:title>
  <dc:creator>Пузанкова Нина Владимировна</dc:creator>
  <cp:lastModifiedBy>Пузанкова Нина Владимировна</cp:lastModifiedBy>
  <cp:revision>34</cp:revision>
  <dcterms:created xsi:type="dcterms:W3CDTF">2020-12-17T10:32:55Z</dcterms:created>
  <dcterms:modified xsi:type="dcterms:W3CDTF">2022-04-04T08:41:25Z</dcterms:modified>
</cp:coreProperties>
</file>