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4" r:id="rId8"/>
    <p:sldId id="266" r:id="rId9"/>
    <p:sldId id="265" r:id="rId10"/>
    <p:sldId id="263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A7C6A2-8F48-4FF6-B852-05C8128B4884}">
          <p14:sldIdLst>
            <p14:sldId id="256"/>
            <p14:sldId id="257"/>
            <p14:sldId id="258"/>
            <p14:sldId id="260"/>
            <p14:sldId id="259"/>
            <p14:sldId id="262"/>
            <p14:sldId id="264"/>
            <p14:sldId id="266"/>
            <p14:sldId id="265"/>
            <p14:sldId id="263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9D9091D-CFE9-4D77-BD74-75C5C22CF8F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F45B9E-DF9C-4C36-A007-93F3BDD672E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696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091D-CFE9-4D77-BD74-75C5C22CF8F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5B9E-DF9C-4C36-A007-93F3BDD67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6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091D-CFE9-4D77-BD74-75C5C22CF8F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5B9E-DF9C-4C36-A007-93F3BDD67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777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091D-CFE9-4D77-BD74-75C5C22CF8F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5B9E-DF9C-4C36-A007-93F3BDD672E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4918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091D-CFE9-4D77-BD74-75C5C22CF8F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5B9E-DF9C-4C36-A007-93F3BDD67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035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091D-CFE9-4D77-BD74-75C5C22CF8F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5B9E-DF9C-4C36-A007-93F3BDD67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713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091D-CFE9-4D77-BD74-75C5C22CF8F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5B9E-DF9C-4C36-A007-93F3BDD67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042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091D-CFE9-4D77-BD74-75C5C22CF8F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5B9E-DF9C-4C36-A007-93F3BDD67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702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091D-CFE9-4D77-BD74-75C5C22CF8F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5B9E-DF9C-4C36-A007-93F3BDD67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149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6FE07-CCD5-49FD-86FB-A30EC88D5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F3AB4-E9EF-44D0-8C5D-F30D5C8F6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9A4AC9-2CC4-42E9-A4B6-1BDAA6BD8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091D-CFE9-4D77-BD74-75C5C22CF8F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CEB8C-2754-4F61-B7E1-3AAEF41DE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ABBE02-C870-422C-84AA-2A1A438CC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5B9E-DF9C-4C36-A007-93F3BDD67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17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091D-CFE9-4D77-BD74-75C5C22CF8F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5B9E-DF9C-4C36-A007-93F3BDD67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36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091D-CFE9-4D77-BD74-75C5C22CF8F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5B9E-DF9C-4C36-A007-93F3BDD67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7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091D-CFE9-4D77-BD74-75C5C22CF8F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5B9E-DF9C-4C36-A007-93F3BDD67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2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091D-CFE9-4D77-BD74-75C5C22CF8F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5B9E-DF9C-4C36-A007-93F3BDD67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86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091D-CFE9-4D77-BD74-75C5C22CF8F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5B9E-DF9C-4C36-A007-93F3BDD67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56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091D-CFE9-4D77-BD74-75C5C22CF8F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5B9E-DF9C-4C36-A007-93F3BDD67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24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091D-CFE9-4D77-BD74-75C5C22CF8F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5B9E-DF9C-4C36-A007-93F3BDD67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22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091D-CFE9-4D77-BD74-75C5C22CF8F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5B9E-DF9C-4C36-A007-93F3BDD67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74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9D9091D-CFE9-4D77-BD74-75C5C22CF8F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7F45B9E-DF9C-4C36-A007-93F3BDD67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36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3220C-E5AD-49E4-993B-E87AD5D3B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0963"/>
            <a:ext cx="9144000" cy="2387600"/>
          </a:xfrm>
        </p:spPr>
        <p:txBody>
          <a:bodyPr/>
          <a:lstStyle/>
          <a:p>
            <a:r>
              <a:rPr lang="ru-RU" dirty="0"/>
              <a:t>Всем привет </a:t>
            </a:r>
          </a:p>
        </p:txBody>
      </p:sp>
    </p:spTree>
    <p:extLst>
      <p:ext uri="{BB962C8B-B14F-4D97-AF65-F5344CB8AC3E}">
        <p14:creationId xmlns:p14="http://schemas.microsoft.com/office/powerpoint/2010/main" val="2248279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570AE-F208-490E-949A-3130C1F58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2" y="0"/>
            <a:ext cx="10396882" cy="1151965"/>
          </a:xfrm>
        </p:spPr>
        <p:txBody>
          <a:bodyPr/>
          <a:lstStyle/>
          <a:p>
            <a:pPr algn="ctr"/>
            <a:r>
              <a:rPr lang="ru-RU" dirty="0"/>
              <a:t>Блинные бега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5804D24-5BA0-4428-87AD-4723145CDF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16" y="1252675"/>
            <a:ext cx="6528973" cy="43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607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2EC26-7754-DCEC-A54B-43187B985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811" y="89452"/>
            <a:ext cx="10396882" cy="1151965"/>
          </a:xfrm>
        </p:spPr>
        <p:txBody>
          <a:bodyPr/>
          <a:lstStyle/>
          <a:p>
            <a:pPr algn="ctr"/>
            <a:r>
              <a:rPr lang="ru-RU" dirty="0" err="1"/>
              <a:t>шультюте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21114A-E465-E8BE-4154-91D8B9069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131" y="1241417"/>
            <a:ext cx="7580242" cy="42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82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9577D8-EAF1-2681-A12E-ECDE618B1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2277035"/>
            <a:ext cx="10396882" cy="1151965"/>
          </a:xfrm>
        </p:spPr>
        <p:txBody>
          <a:bodyPr/>
          <a:lstStyle/>
          <a:p>
            <a:pPr algn="ctr"/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0683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EC232-7EE5-49C0-8289-908B9721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Что такое традиция</a:t>
            </a:r>
            <a:r>
              <a:rPr lang="en-US" dirty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92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AA2B9AA-8038-4EBD-8851-D2168957A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0" y="1228509"/>
            <a:ext cx="10396883" cy="3311189"/>
          </a:xfrm>
        </p:spPr>
        <p:txBody>
          <a:bodyPr/>
          <a:lstStyle/>
          <a:p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Традиция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сложившаяся анонимно, в результате накопленного опыта, система НОРМ, ПРЕДСТАВЛЕНИЙ, правил и образцов, которой руководствуется в своём ПОВЕДЕНИИ довольно обширная и стабильная группа людей. Традиции передаются из ПОКОЛЕНИЯ в поколение и выступают одним из РЕГУЛЯТОРОМОБЩЕСТВЕННЫХ ОТНОШЕНИЙ.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38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532B5-CB8B-42FD-8163-E266842B8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2853017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dirty="0"/>
              <a:t>Когда появились первые традиции</a:t>
            </a:r>
            <a:r>
              <a:rPr lang="en-US" dirty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568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68734-BDBE-47BC-A4CF-6D58EB35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2574235"/>
            <a:ext cx="11065842" cy="1151965"/>
          </a:xfrm>
        </p:spPr>
        <p:txBody>
          <a:bodyPr>
            <a:normAutofit fontScale="90000"/>
          </a:bodyPr>
          <a:lstStyle/>
          <a:p>
            <a:r>
              <a:rPr lang="ru-RU" dirty="0"/>
              <a:t>Знаете ли вы какие - </a:t>
            </a:r>
            <a:r>
              <a:rPr lang="ru-RU" dirty="0" err="1"/>
              <a:t>нибудь</a:t>
            </a:r>
            <a:r>
              <a:rPr lang="ru-RU" dirty="0"/>
              <a:t> традиции</a:t>
            </a:r>
            <a:r>
              <a:rPr lang="en-US" dirty="0"/>
              <a:t>?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72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BDE64-A5C8-4BDD-8666-D4EACBED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40" y="149087"/>
            <a:ext cx="10396882" cy="1151965"/>
          </a:xfrm>
        </p:spPr>
        <p:txBody>
          <a:bodyPr/>
          <a:lstStyle/>
          <a:p>
            <a:pPr algn="ctr"/>
            <a:r>
              <a:rPr lang="ru-RU" dirty="0"/>
              <a:t>Рождество в </a:t>
            </a:r>
            <a:r>
              <a:rPr lang="ru-RU" dirty="0" err="1"/>
              <a:t>сербии</a:t>
            </a: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393EF9C-7330-4067-B203-7A826B922C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108" y="1355581"/>
            <a:ext cx="6224146" cy="414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472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29BED3-2282-D676-56C2-C89BE9A24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8" y="159026"/>
            <a:ext cx="10396882" cy="1151965"/>
          </a:xfrm>
        </p:spPr>
        <p:txBody>
          <a:bodyPr/>
          <a:lstStyle/>
          <a:p>
            <a:pPr algn="ctr"/>
            <a:r>
              <a:rPr lang="ru-RU" dirty="0" err="1"/>
              <a:t>Томте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DF0A64-A438-199D-6AAD-453FDEDEA4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087" y="1408370"/>
            <a:ext cx="5539824" cy="404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52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844AB-1AB5-9823-CD6E-C3D6C9C6B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12789"/>
            <a:ext cx="10396882" cy="15395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Гадание в новогоднюю ночь(В ГЕРМАНИИ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AF5121-F35C-182A-71FC-967E8176C6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76" y="1773236"/>
            <a:ext cx="4967287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78FF013-F4E5-0742-0161-2B1C0C0A2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238" y="1773236"/>
            <a:ext cx="4426864" cy="33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796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A1A22-81CE-82BD-64E3-6356B355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874643"/>
            <a:ext cx="10396882" cy="4075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i="0" dirty="0" err="1">
                <a:solidFill>
                  <a:srgbClr val="000000"/>
                </a:solidFill>
                <a:effectLst/>
                <a:latin typeface="Linux Libertine"/>
              </a:rPr>
              <a:t>Rummelpottlaufen</a:t>
            </a:r>
            <a:b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E390CFA-826B-8E38-C19E-884F889069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083629"/>
            <a:ext cx="4968529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E5336D0-199F-7BA4-83B6-88FF40325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54" y="2082802"/>
            <a:ext cx="4968529" cy="331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23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1827</TotalTime>
  <Words>82</Words>
  <Application>Microsoft Office PowerPoint</Application>
  <PresentationFormat>Широкоэкранный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Impact</vt:lpstr>
      <vt:lpstr>Linux Libertine</vt:lpstr>
      <vt:lpstr>Главное мероприятие</vt:lpstr>
      <vt:lpstr>Всем привет </vt:lpstr>
      <vt:lpstr>Что такое традиция?</vt:lpstr>
      <vt:lpstr>Презентация PowerPoint</vt:lpstr>
      <vt:lpstr>Когда появились первые традиции?</vt:lpstr>
      <vt:lpstr>Знаете ли вы какие - нибудь традиции? </vt:lpstr>
      <vt:lpstr>Рождество в сербии</vt:lpstr>
      <vt:lpstr>Томте</vt:lpstr>
      <vt:lpstr>Гадание в новогоднюю ночь(В ГЕРМАНИИ</vt:lpstr>
      <vt:lpstr>Rummelpottlaufen </vt:lpstr>
      <vt:lpstr>Блинные бега</vt:lpstr>
      <vt:lpstr>шультюте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 привет</dc:title>
  <dc:creator>Всеволод Киушов</dc:creator>
  <cp:lastModifiedBy>Александр Киушов</cp:lastModifiedBy>
  <cp:revision>5</cp:revision>
  <dcterms:created xsi:type="dcterms:W3CDTF">2022-03-17T12:24:59Z</dcterms:created>
  <dcterms:modified xsi:type="dcterms:W3CDTF">2022-05-26T17:48:06Z</dcterms:modified>
</cp:coreProperties>
</file>