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01F0-FEF4-491E-8AB2-1E8E8732C49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5C4B-2FC0-45E1-9707-0CECEBD39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7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01F0-FEF4-491E-8AB2-1E8E8732C49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5C4B-2FC0-45E1-9707-0CECEBD39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200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01F0-FEF4-491E-8AB2-1E8E8732C49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5C4B-2FC0-45E1-9707-0CECEBD391D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6635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01F0-FEF4-491E-8AB2-1E8E8732C49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5C4B-2FC0-45E1-9707-0CECEBD39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151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01F0-FEF4-491E-8AB2-1E8E8732C49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5C4B-2FC0-45E1-9707-0CECEBD391D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7538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01F0-FEF4-491E-8AB2-1E8E8732C49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5C4B-2FC0-45E1-9707-0CECEBD39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969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01F0-FEF4-491E-8AB2-1E8E8732C49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5C4B-2FC0-45E1-9707-0CECEBD39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63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01F0-FEF4-491E-8AB2-1E8E8732C49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5C4B-2FC0-45E1-9707-0CECEBD39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22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01F0-FEF4-491E-8AB2-1E8E8732C49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5C4B-2FC0-45E1-9707-0CECEBD39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291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01F0-FEF4-491E-8AB2-1E8E8732C49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5C4B-2FC0-45E1-9707-0CECEBD39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49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01F0-FEF4-491E-8AB2-1E8E8732C49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5C4B-2FC0-45E1-9707-0CECEBD39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8912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01F0-FEF4-491E-8AB2-1E8E8732C49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5C4B-2FC0-45E1-9707-0CECEBD39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2082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01F0-FEF4-491E-8AB2-1E8E8732C49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5C4B-2FC0-45E1-9707-0CECEBD39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04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01F0-FEF4-491E-8AB2-1E8E8732C49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5C4B-2FC0-45E1-9707-0CECEBD39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47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01F0-FEF4-491E-8AB2-1E8E8732C49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5C4B-2FC0-45E1-9707-0CECEBD39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7814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01F0-FEF4-491E-8AB2-1E8E8732C49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5C4B-2FC0-45E1-9707-0CECEBD39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27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901F0-FEF4-491E-8AB2-1E8E8732C49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FB45C4B-2FC0-45E1-9707-0CECEBD39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43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  <p:sldLayoutId id="21474839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3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5754" y="2054942"/>
            <a:ext cx="5851730" cy="1690995"/>
          </a:xfr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Информационная безопасность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65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695" y="285136"/>
            <a:ext cx="9253247" cy="825909"/>
          </a:xfrm>
        </p:spPr>
        <p:txBody>
          <a:bodyPr/>
          <a:lstStyle/>
          <a:p>
            <a:r>
              <a:rPr lang="ru-RU" dirty="0" smtClean="0"/>
              <a:t>Проверка устройства на наличие шпионов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11" y="1356851"/>
            <a:ext cx="5181800" cy="48478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55811" y="1356850"/>
            <a:ext cx="468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Как проверить свой смартфон на наличие программ слежки: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2456" y="2118765"/>
            <a:ext cx="48178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dirty="0" smtClean="0"/>
              <a:t>Откройте настройки, выберите пункт «управление приложениями», и тщательно проверьте все приложения. Зачастую шпионские файлы содержат в названии слова «</a:t>
            </a:r>
            <a:r>
              <a:rPr lang="en-US" sz="2400" dirty="0" err="1" smtClean="0"/>
              <a:t>slealth</a:t>
            </a:r>
            <a:r>
              <a:rPr lang="ru-RU" sz="2400" dirty="0" smtClean="0"/>
              <a:t>» и «</a:t>
            </a:r>
            <a:r>
              <a:rPr lang="en-US" sz="2400" dirty="0" smtClean="0"/>
              <a:t>monitor</a:t>
            </a:r>
            <a:r>
              <a:rPr lang="ru-RU" sz="2400" dirty="0" smtClean="0"/>
              <a:t>»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Скачайте на телефон любой </a:t>
            </a:r>
            <a:r>
              <a:rPr lang="ru-RU" sz="2400" dirty="0" smtClean="0"/>
              <a:t>антивирус. Самым известным антивирусом является </a:t>
            </a:r>
            <a:r>
              <a:rPr lang="en-US" sz="2400" dirty="0" smtClean="0"/>
              <a:t>Kaspersky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3818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015" y="79804"/>
            <a:ext cx="9523088" cy="657616"/>
          </a:xfrm>
        </p:spPr>
        <p:txBody>
          <a:bodyPr/>
          <a:lstStyle/>
          <a:p>
            <a:r>
              <a:rPr lang="ru-RU" dirty="0" smtClean="0"/>
              <a:t>Что такое информационная безопасность?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35" y="810668"/>
            <a:ext cx="6548284" cy="4338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4735" y="5525729"/>
            <a:ext cx="8190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Информационная безопасность – это защищенность информации от воздействий, чреватых нанесением ущерба владельцам или пользователям этой информации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38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017" y="235974"/>
            <a:ext cx="7257299" cy="1320800"/>
          </a:xfrm>
        </p:spPr>
        <p:txBody>
          <a:bodyPr/>
          <a:lstStyle/>
          <a:p>
            <a:r>
              <a:rPr lang="ru-RU" dirty="0" smtClean="0"/>
              <a:t>Информационная безопасность в социальных сетях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280" y="1556774"/>
            <a:ext cx="4815348" cy="481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6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Лотерея</a:t>
            </a:r>
            <a:endParaRPr lang="ru-RU" dirty="0"/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075379"/>
            <a:ext cx="5186568" cy="33500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02751" y="1930400"/>
            <a:ext cx="175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Помните</a:t>
            </a:r>
            <a:r>
              <a:rPr lang="ru-RU" sz="2800" dirty="0" smtClean="0">
                <a:solidFill>
                  <a:srgbClr val="FF0000"/>
                </a:solidFill>
              </a:rPr>
              <a:t>!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27175" y="3150220"/>
            <a:ext cx="4503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 не можете выиграть в лотерею, в которой не участвовали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6444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34296"/>
            <a:ext cx="3255569" cy="668594"/>
          </a:xfrm>
        </p:spPr>
        <p:txBody>
          <a:bodyPr/>
          <a:lstStyle/>
          <a:p>
            <a:r>
              <a:rPr lang="ru-RU" dirty="0" smtClean="0"/>
              <a:t>2. </a:t>
            </a:r>
            <a:r>
              <a:rPr lang="ru-RU" dirty="0" err="1" smtClean="0"/>
              <a:t>Кэтфишинг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08" y="1187556"/>
            <a:ext cx="5453559" cy="44168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71303" y="1187556"/>
            <a:ext cx="2920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Всегда обращайте внимание на: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1303" y="2644878"/>
            <a:ext cx="34707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dirty="0" smtClean="0"/>
              <a:t>Манеру общения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Наличие видео</a:t>
            </a:r>
            <a:r>
              <a:rPr lang="en-US" sz="2400" dirty="0" smtClean="0"/>
              <a:t>/</a:t>
            </a:r>
            <a:r>
              <a:rPr lang="ru-RU" sz="2400" dirty="0" smtClean="0"/>
              <a:t>фото в переписке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Согласен ли собеседник на личную встречу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0939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689" y="304800"/>
            <a:ext cx="4032318" cy="737419"/>
          </a:xfrm>
        </p:spPr>
        <p:txBody>
          <a:bodyPr/>
          <a:lstStyle/>
          <a:p>
            <a:r>
              <a:rPr lang="ru-RU" dirty="0" smtClean="0"/>
              <a:t>3. Ваше фото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89" y="1307690"/>
            <a:ext cx="5693969" cy="44638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12814" y="1307690"/>
            <a:ext cx="3244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Во избежание подобных ситуаций: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12814" y="2566220"/>
            <a:ext cx="41175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dirty="0" smtClean="0"/>
              <a:t>Не открывайте сообщения от неизвестных вам людей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Если сообщение отправлено со страницы друга, стоит убедиться, что это действительно он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4816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353" y="289251"/>
            <a:ext cx="8596668" cy="1320800"/>
          </a:xfrm>
        </p:spPr>
        <p:txBody>
          <a:bodyPr/>
          <a:lstStyle/>
          <a:p>
            <a:r>
              <a:rPr lang="ru-RU" dirty="0" smtClean="0"/>
              <a:t>Информационная безопасность в онлайн-банках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54" y="1610051"/>
            <a:ext cx="6255603" cy="46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6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179" y="275304"/>
            <a:ext cx="4691079" cy="747252"/>
          </a:xfrm>
        </p:spPr>
        <p:txBody>
          <a:bodyPr/>
          <a:lstStyle/>
          <a:p>
            <a:r>
              <a:rPr lang="ru-RU" dirty="0" smtClean="0"/>
              <a:t>Как защитить себя?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19" y="1135168"/>
            <a:ext cx="5703573" cy="44495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15192" y="1135168"/>
            <a:ext cx="3112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Как защитить себя: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67947" y="1710812"/>
            <a:ext cx="4139381" cy="3873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dirty="0" smtClean="0"/>
              <a:t>Запишите номер банка 900 в адресную книгу телефона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Помните, работник банка никогда не попросит у вас код безопасности с обратной стороны карты, логин от онлайн-банка, коды из смс и номер банковской карты.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1075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502" y="344130"/>
            <a:ext cx="8596668" cy="1320800"/>
          </a:xfrm>
        </p:spPr>
        <p:txBody>
          <a:bodyPr/>
          <a:lstStyle/>
          <a:p>
            <a:r>
              <a:rPr lang="ru-RU" dirty="0" smtClean="0"/>
              <a:t>Шпионские программы</a:t>
            </a:r>
            <a:endParaRPr lang="ru-RU" dirty="0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29" y="1299497"/>
            <a:ext cx="4508162" cy="51065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83950" y="2962788"/>
            <a:ext cx="4290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Одна из самых популярных программ - </a:t>
            </a:r>
            <a:r>
              <a:rPr lang="en-US" sz="2400" dirty="0" smtClean="0">
                <a:solidFill>
                  <a:srgbClr val="FF0000"/>
                </a:solidFill>
              </a:rPr>
              <a:t>Spyware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20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731</TotalTime>
  <Words>208</Words>
  <Application>Microsoft Office PowerPoint</Application>
  <PresentationFormat>Широкоэкранный</PresentationFormat>
  <Paragraphs>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Аспект</vt:lpstr>
      <vt:lpstr>Информационная безопасность</vt:lpstr>
      <vt:lpstr>Что такое информационная безопасность?</vt:lpstr>
      <vt:lpstr>Информационная безопасность в социальных сетях</vt:lpstr>
      <vt:lpstr>1. Лотерея</vt:lpstr>
      <vt:lpstr>2. Кэтфишинг</vt:lpstr>
      <vt:lpstr>3. Ваше фото</vt:lpstr>
      <vt:lpstr>Информационная безопасность в онлайн-банках</vt:lpstr>
      <vt:lpstr>Как защитить себя?</vt:lpstr>
      <vt:lpstr>Шпионские программы</vt:lpstr>
      <vt:lpstr>Проверка устройства на наличие шпионов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Информационная безопасность</dc:title>
  <dc:creator>Анастасия Иванова</dc:creator>
  <cp:lastModifiedBy>Анастасия Иванова</cp:lastModifiedBy>
  <cp:revision>35</cp:revision>
  <dcterms:created xsi:type="dcterms:W3CDTF">2021-11-24T20:39:52Z</dcterms:created>
  <dcterms:modified xsi:type="dcterms:W3CDTF">2021-12-03T04:33:10Z</dcterms:modified>
</cp:coreProperties>
</file>