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57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кар Попов" initials="МП" lastIdx="1" clrIdx="0">
    <p:extLst>
      <p:ext uri="{19B8F6BF-5375-455C-9EA6-DF929625EA0E}">
        <p15:presenceInfo xmlns:p15="http://schemas.microsoft.com/office/powerpoint/2012/main" userId="30a02986e6b8bb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0T12:56:00.814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8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769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299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688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7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8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5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1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5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5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4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1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15B0-D937-430B-BEAF-94EDB768C04D}" type="datetimeFigureOut">
              <a:rPr lang="ru-RU" smtClean="0"/>
              <a:t>суббота.06.11.2021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E05090-849E-4A0B-8CCE-9410FEB36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5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grib.ru/grib/trutovik/" TargetMode="External"/><Relationship Id="rId2" Type="http://schemas.openxmlformats.org/officeDocument/2006/relationships/hyperlink" Target="https://ru.wikipedia.org/wiki/%D0%A2%D1%80%D1%83%D1%82%D0%BE%D0%B2%D0%B8%D0%BA%D0%B8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foodandhealth.ru/griby/trutovik/" TargetMode="External"/><Relationship Id="rId4" Type="http://schemas.openxmlformats.org/officeDocument/2006/relationships/hyperlink" Target="https://ferma.expert/griby/trutoviki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9EEB5-BEA4-480F-A1EB-97F92A3BA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Поражение деревьев трутовиками в парке Сокольники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2AE875-39B9-4C4B-8CC5-D001C3770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Попов Макар 8 «А»</a:t>
            </a:r>
          </a:p>
        </p:txBody>
      </p:sp>
    </p:spTree>
    <p:extLst>
      <p:ext uri="{BB962C8B-B14F-4D97-AF65-F5344CB8AC3E}">
        <p14:creationId xmlns:p14="http://schemas.microsoft.com/office/powerpoint/2010/main" val="173793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24ABA-DA72-40E8-8766-F246A3D6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484" y="2788555"/>
            <a:ext cx="5231032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Время вопросов!</a:t>
            </a:r>
          </a:p>
        </p:txBody>
      </p:sp>
    </p:spTree>
    <p:extLst>
      <p:ext uri="{BB962C8B-B14F-4D97-AF65-F5344CB8AC3E}">
        <p14:creationId xmlns:p14="http://schemas.microsoft.com/office/powerpoint/2010/main" val="153590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99404-F1DD-4479-93B4-3D7D44E4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444" y="337862"/>
            <a:ext cx="4913107" cy="1280890"/>
          </a:xfrm>
        </p:spPr>
        <p:txBody>
          <a:bodyPr/>
          <a:lstStyle/>
          <a:p>
            <a:pPr algn="ctr"/>
            <a:r>
              <a:rPr lang="ru-RU" dirty="0"/>
              <a:t>Аннотация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8ABDE0-2838-4988-8A7F-DEC50A2D69C2}"/>
              </a:ext>
            </a:extLst>
          </p:cNvPr>
          <p:cNvSpPr txBox="1"/>
          <p:nvPr/>
        </p:nvSpPr>
        <p:spPr>
          <a:xfrm>
            <a:off x="2147512" y="2459504"/>
            <a:ext cx="7896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Трутовики -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интересные представители царства Грибов, несущие большую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вре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природы и человека, поэтому в этом проекте я решил исследовать экологию этих обитателей парка Сокольники.</a:t>
            </a:r>
          </a:p>
        </p:txBody>
      </p:sp>
    </p:spTree>
    <p:extLst>
      <p:ext uri="{BB962C8B-B14F-4D97-AF65-F5344CB8AC3E}">
        <p14:creationId xmlns:p14="http://schemas.microsoft.com/office/powerpoint/2010/main" val="324444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42D7C-9C56-451C-85C1-9FC6CF357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64" y="266300"/>
            <a:ext cx="4984669" cy="1280890"/>
          </a:xfrm>
        </p:spPr>
        <p:txBody>
          <a:bodyPr/>
          <a:lstStyle/>
          <a:p>
            <a:pPr algn="ctr"/>
            <a:r>
              <a:rPr lang="ru-RU" dirty="0"/>
              <a:t>Проблема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B941F6-6341-423D-8019-A78A1089364F}"/>
              </a:ext>
            </a:extLst>
          </p:cNvPr>
          <p:cNvSpPr txBox="1"/>
          <p:nvPr/>
        </p:nvSpPr>
        <p:spPr>
          <a:xfrm>
            <a:off x="2994989" y="1905506"/>
            <a:ext cx="62020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Трутовики являются паразитическими грибами и поселяются на деревьях в садах, парках, культурных насаждениях. В лесах они участвуют в цепях питания, но в таких местах, как культурные насаждения, важно сохранить деревья здоровыми. 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этом проекте я решил понять, 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 решается этот вопрос в парке Сокольники.</a:t>
            </a:r>
          </a:p>
        </p:txBody>
      </p:sp>
    </p:spTree>
    <p:extLst>
      <p:ext uri="{BB962C8B-B14F-4D97-AF65-F5344CB8AC3E}">
        <p14:creationId xmlns:p14="http://schemas.microsoft.com/office/powerpoint/2010/main" val="52510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C79A1-5C3C-4A9A-B17D-65AAE092C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418" y="266301"/>
            <a:ext cx="5557163" cy="70375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Актуальность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D29BE-AB3D-47F0-8C11-DB871BD0F60A}"/>
              </a:ext>
            </a:extLst>
          </p:cNvPr>
          <p:cNvSpPr txBox="1"/>
          <p:nvPr/>
        </p:nvSpPr>
        <p:spPr>
          <a:xfrm>
            <a:off x="3412434" y="1951672"/>
            <a:ext cx="53671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 экологии произрастания трутовиков на деревьях очень важен для сохранения растительного покрова в парках, поэтому выбранная мной тема исследования, надеюсь, будет актуальна и полезна для многих.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12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28604-2969-4E0A-B076-3D4FC436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023" y="274251"/>
            <a:ext cx="3893952" cy="1280890"/>
          </a:xfrm>
        </p:spPr>
        <p:txBody>
          <a:bodyPr/>
          <a:lstStyle/>
          <a:p>
            <a:pPr algn="ctr"/>
            <a:r>
              <a:rPr lang="ru-RU" dirty="0"/>
              <a:t>Цель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E093F7-E124-42C6-AC84-3EBB98175B3B}"/>
              </a:ext>
            </a:extLst>
          </p:cNvPr>
          <p:cNvSpPr txBox="1"/>
          <p:nvPr/>
        </p:nvSpPr>
        <p:spPr>
          <a:xfrm>
            <a:off x="3734462" y="2828835"/>
            <a:ext cx="472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зучить экологию трутовиков на деревьях и способы борьбы с ними в парке Сокольники.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8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1509C-11AC-4A6B-8337-B78B8283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133" y="242448"/>
            <a:ext cx="4157733" cy="1280890"/>
          </a:xfrm>
        </p:spPr>
        <p:txBody>
          <a:bodyPr/>
          <a:lstStyle/>
          <a:p>
            <a:pPr algn="ctr"/>
            <a:r>
              <a:rPr lang="ru-RU" dirty="0"/>
              <a:t>Задачи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DEE98-901C-4EBC-8AB7-515C21BC9C91}"/>
              </a:ext>
            </a:extLst>
          </p:cNvPr>
          <p:cNvSpPr txBox="1"/>
          <p:nvPr/>
        </p:nvSpPr>
        <p:spPr>
          <a:xfrm>
            <a:off x="2410900" y="1211501"/>
            <a:ext cx="7370197" cy="4434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Выдвинуть гипотезу о распространении трутовиков, доказат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 или опровергнуть ее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биологию трутовиков в парке Сокольники,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Путяевских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прудах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Выяснить методы борьбы с трутовиками в парке Сокольники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Понять, от чего зависит их появление и рост, на каких видах деревьев в большинстве случаев растут, каков 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возраст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т.д.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отчет об исследовании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8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66EDF-6814-4E03-9CDB-37AB7034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011" y="242447"/>
            <a:ext cx="8689977" cy="823027"/>
          </a:xfrm>
        </p:spPr>
        <p:txBody>
          <a:bodyPr/>
          <a:lstStyle/>
          <a:p>
            <a:pPr algn="ctr"/>
            <a:r>
              <a:rPr lang="ru-RU" dirty="0"/>
              <a:t>Предполагаемые продукты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2CEEB6-E561-4EB2-9527-BCFDA30C564E}"/>
              </a:ext>
            </a:extLst>
          </p:cNvPr>
          <p:cNvSpPr txBox="1"/>
          <p:nvPr/>
        </p:nvSpPr>
        <p:spPr>
          <a:xfrm>
            <a:off x="2248429" y="2321004"/>
            <a:ext cx="76951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исследовании по теме «Поражение деревьев трутовиками в парке Сокольники»;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защите темы;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 к защите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полного проекта (окончательного варианта).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49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7EB5F-3192-40AC-95A3-FF44DC88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152" y="290155"/>
            <a:ext cx="3489696" cy="711709"/>
          </a:xfrm>
        </p:spPr>
        <p:txBody>
          <a:bodyPr/>
          <a:lstStyle/>
          <a:p>
            <a:pPr algn="ctr"/>
            <a:r>
              <a:rPr lang="ru-RU" dirty="0"/>
              <a:t>Источники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311B47-C55E-4831-8B0D-79862980885D}"/>
              </a:ext>
            </a:extLst>
          </p:cNvPr>
          <p:cNvSpPr txBox="1"/>
          <p:nvPr/>
        </p:nvSpPr>
        <p:spPr>
          <a:xfrm>
            <a:off x="2183958" y="1341249"/>
            <a:ext cx="7824084" cy="460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https://ru.wikipedia.org/wiki/%D0%A2%D1%80%D1%83%D1%82%D0%BE%D0%B2%D0%B8%D0%BA%D0%B8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Wikipedia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трутовиках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https://wikigrib.ru/grib/trutovik/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сайт о видах трутовиков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https://ferma.expert/griby/trutoviki/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сайт в целом о трутовиках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https://foodandhealth.ru/griby/trutovik/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сайт о значении трутовиков для природы и для человека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«Трутовики. Эффективное лечение онкологии, гепатита, туберкулеза…» Филиппова И.А. – книга о лечебных свойствах трутовиков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Данные, предоставленные мне дирекцией парка Сокольники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78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83961-F67F-42E5-A4B4-11BDBCBF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418" y="314009"/>
            <a:ext cx="5557163" cy="679904"/>
          </a:xfrm>
        </p:spPr>
        <p:txBody>
          <a:bodyPr/>
          <a:lstStyle/>
          <a:p>
            <a:pPr algn="ctr"/>
            <a:r>
              <a:rPr lang="ru-RU" dirty="0"/>
              <a:t>Критерии оценивания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927DD-3C82-44FB-8DD5-F536AC0E8B0A}"/>
              </a:ext>
            </a:extLst>
          </p:cNvPr>
          <p:cNvSpPr txBox="1"/>
          <p:nvPr/>
        </p:nvSpPr>
        <p:spPr>
          <a:xfrm>
            <a:off x="2529839" y="1707342"/>
            <a:ext cx="7132320" cy="3443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– правильно выведена гипотеза, отчет об исследовании понятно написан, данные подтверждены практическими фактами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– правильно выведена гипотеза, отчет об исследовании непонятно написан, данные не подтверждены практическими фактами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0906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1053</TotalTime>
  <Words>404</Words>
  <Application>Microsoft Office PowerPoint</Application>
  <PresentationFormat>Широкоэкранный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Поражение деревьев трутовиками в парке Сокольники</vt:lpstr>
      <vt:lpstr>Аннотация проекта</vt:lpstr>
      <vt:lpstr>Проблема проекта</vt:lpstr>
      <vt:lpstr>Актуальность проекта</vt:lpstr>
      <vt:lpstr>Цель проекта</vt:lpstr>
      <vt:lpstr>Задачи проекта</vt:lpstr>
      <vt:lpstr>Предполагаемые продукты проекта</vt:lpstr>
      <vt:lpstr>Источники</vt:lpstr>
      <vt:lpstr>Критерии оценивания</vt:lpstr>
      <vt:lpstr>Время вопросов!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Поражение деревьев трутовиками в парке Сокольники</dc:title>
  <dc:creator>Макар Попов</dc:creator>
  <cp:lastModifiedBy>Макар Попов</cp:lastModifiedBy>
  <cp:revision>18</cp:revision>
  <dcterms:created xsi:type="dcterms:W3CDTF">2021-10-10T09:36:40Z</dcterms:created>
  <dcterms:modified xsi:type="dcterms:W3CDTF">2021-11-06T07:46:15Z</dcterms:modified>
</cp:coreProperties>
</file>