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6" r:id="rId3"/>
    <p:sldId id="267" r:id="rId4"/>
    <p:sldId id="268" r:id="rId5"/>
    <p:sldId id="269" r:id="rId6"/>
    <p:sldId id="274" r:id="rId7"/>
    <p:sldId id="272" r:id="rId8"/>
    <p:sldId id="273" r:id="rId9"/>
    <p:sldId id="270" r:id="rId10"/>
    <p:sldId id="271" r:id="rId11"/>
    <p:sldId id="265" r:id="rId12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591" userDrawn="1">
          <p15:clr>
            <a:srgbClr val="A4A3A4"/>
          </p15:clr>
        </p15:guide>
        <p15:guide id="7" orient="horz" pos="2500" userDrawn="1">
          <p15:clr>
            <a:srgbClr val="A4A3A4"/>
          </p15:clr>
        </p15:guide>
        <p15:guide id="8" pos="49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1E4"/>
    <a:srgbClr val="B8D3E8"/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84E427A-3D55-4303-BF80-6455036E1DE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82" autoAdjust="0"/>
    <p:restoredTop sz="94291" autoAdjust="0"/>
  </p:normalViewPr>
  <p:slideViewPr>
    <p:cSldViewPr snapToGrid="0" showGuides="1">
      <p:cViewPr varScale="1">
        <p:scale>
          <a:sx n="102" d="100"/>
          <a:sy n="102" d="100"/>
        </p:scale>
        <p:origin x="216" y="1240"/>
      </p:cViewPr>
      <p:guideLst>
        <p:guide pos="3591"/>
        <p:guide orient="horz" pos="2500"/>
        <p:guide pos="49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1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A013A81-3DCA-48FF-B1B3-A7C975A278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C77BA0-3528-427C-9BE2-79D49213FF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2C54021-6772-4A57-861F-90A75A7AA084}" type="datetime1">
              <a:rPr lang="ru-RU" smtClean="0"/>
              <a:t>02.02.2022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A05A8F-DB20-403E-B1F6-934526320F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A1B1CAF2-EBF9-46DA-A085-6592F73308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40DF807-07AB-4E04-861A-CD3923A87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7683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0E2EC71-EA82-4BBF-9279-07E91EB2821A}" type="datetime1">
              <a:rPr lang="ru-RU" noProof="0" smtClean="0"/>
              <a:t>02.02.2022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D78A92-0141-4330-8F3E-FAADFAC23844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517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817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д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846C517-01CF-4924-81A5-DAD4CE0BFA6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1" name="Текст 26">
            <a:extLst>
              <a:ext uri="{FF2B5EF4-FFF2-40B4-BE49-F238E27FC236}">
                <a16:creationId xmlns:a16="http://schemas.microsoft.com/office/drawing/2014/main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1680191"/>
            <a:ext cx="4367531" cy="324417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20ГГ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 rtlCol="0"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</a:t>
            </a:r>
            <a:br>
              <a:rPr lang="ru-RU" noProof="0"/>
            </a:br>
            <a:r>
              <a:rPr lang="ru-RU" noProof="0"/>
              <a:t>ПРЕЗЕНТАЦИИ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1333943"/>
            <a:ext cx="4367531" cy="324417"/>
          </a:xfrm>
        </p:spPr>
        <p:txBody>
          <a:bodyPr rtlCol="0"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Месяц</a:t>
            </a:r>
          </a:p>
        </p:txBody>
      </p:sp>
      <p:sp>
        <p:nvSpPr>
          <p:cNvPr id="36" name="Текст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4720037"/>
            <a:ext cx="10090287" cy="1101897"/>
          </a:xfrm>
        </p:spPr>
        <p:txBody>
          <a:bodyPr rtlCol="0"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ru-RU" noProof="0"/>
              <a:t>Ключевая фраза</a:t>
            </a:r>
            <a:br>
              <a:rPr lang="ru-RU" noProof="0"/>
            </a:br>
            <a:r>
              <a:rPr lang="ru-RU" noProof="0"/>
              <a:t>презентации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691BBC0-FAFE-4A57-9925-6182B74C4CB1}"/>
              </a:ext>
            </a:extLst>
          </p:cNvPr>
          <p:cNvSpPr/>
          <p:nvPr userDrawn="1"/>
        </p:nvSpPr>
        <p:spPr>
          <a:xfrm>
            <a:off x="3023092" y="4453465"/>
            <a:ext cx="6120000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благодарнос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846C517-01CF-4924-81A5-DAD4CE0BFA6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6" name="Текст 26">
            <a:extLst>
              <a:ext uri="{FF2B5EF4-FFF2-40B4-BE49-F238E27FC236}">
                <a16:creationId xmlns:a16="http://schemas.microsoft.com/office/drawing/2014/main" id="{82190F1B-1701-4806-870F-8FC7F32FE4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4222968"/>
            <a:ext cx="4367531" cy="474519"/>
          </a:xfrm>
        </p:spPr>
        <p:txBody>
          <a:bodyPr rtlCol="0"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+7 678-555-0128</a:t>
            </a:r>
          </a:p>
        </p:txBody>
      </p:sp>
      <p:sp>
        <p:nvSpPr>
          <p:cNvPr id="18" name="Текст 26">
            <a:extLst>
              <a:ext uri="{FF2B5EF4-FFF2-40B4-BE49-F238E27FC236}">
                <a16:creationId xmlns:a16="http://schemas.microsoft.com/office/drawing/2014/main" id="{972B7F81-5409-42D9-B44C-88D9CBD9BA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3927698"/>
            <a:ext cx="4367531" cy="2880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Телефон</a:t>
            </a:r>
          </a:p>
        </p:txBody>
      </p:sp>
      <p:sp>
        <p:nvSpPr>
          <p:cNvPr id="19" name="Текст 14">
            <a:extLst>
              <a:ext uri="{FF2B5EF4-FFF2-40B4-BE49-F238E27FC236}">
                <a16:creationId xmlns:a16="http://schemas.microsoft.com/office/drawing/2014/main" id="{FAA54554-5CE2-43AD-979D-F095482C49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0857" y="2655074"/>
            <a:ext cx="10090287" cy="606659"/>
          </a:xfrm>
        </p:spPr>
        <p:txBody>
          <a:bodyPr rtlCol="0"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ru-RU" noProof="0"/>
              <a:t>Афанасий Быков</a:t>
            </a:r>
          </a:p>
        </p:txBody>
      </p:sp>
      <p:sp>
        <p:nvSpPr>
          <p:cNvPr id="20" name="Текст 26">
            <a:extLst>
              <a:ext uri="{FF2B5EF4-FFF2-40B4-BE49-F238E27FC236}">
                <a16:creationId xmlns:a16="http://schemas.microsoft.com/office/drawing/2014/main" id="{A1D8F0C1-128A-435B-8585-F0B32496EC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5722" y="5230723"/>
            <a:ext cx="5920556" cy="474519"/>
          </a:xfrm>
        </p:spPr>
        <p:txBody>
          <a:bodyPr rtlCol="0"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bykov@example.com</a:t>
            </a:r>
          </a:p>
        </p:txBody>
      </p:sp>
      <p:sp>
        <p:nvSpPr>
          <p:cNvPr id="22" name="Текст 26">
            <a:extLst>
              <a:ext uri="{FF2B5EF4-FFF2-40B4-BE49-F238E27FC236}">
                <a16:creationId xmlns:a16="http://schemas.microsoft.com/office/drawing/2014/main" id="{90B48E8B-E525-4852-9167-5281C64B1C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12235" y="4929014"/>
            <a:ext cx="4367531" cy="2880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Эл. почта</a:t>
            </a: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0C5EB90F-1ADD-412B-9044-2CC607B786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0856" y="993494"/>
            <a:ext cx="10104124" cy="1517356"/>
          </a:xfrm>
        </p:spPr>
        <p:txBody>
          <a:bodyPr rtlCol="0"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СПАСИБО!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40A1271-E1E7-40AB-9552-9B4249544008}"/>
              </a:ext>
            </a:extLst>
          </p:cNvPr>
          <p:cNvSpPr/>
          <p:nvPr userDrawn="1"/>
        </p:nvSpPr>
        <p:spPr>
          <a:xfrm>
            <a:off x="3912235" y="2421953"/>
            <a:ext cx="4392000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7117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846C517-01CF-4924-81A5-DAD4CE0BFA6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 rtlCol="0"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</a:t>
            </a:r>
            <a:br>
              <a:rPr lang="ru-RU" noProof="0"/>
            </a:br>
            <a:r>
              <a:rPr lang="ru-RU" noProof="0"/>
              <a:t>ПРЕЗЕНТАЦИИ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691BBC0-FAFE-4A57-9925-6182B74C4CB1}"/>
              </a:ext>
            </a:extLst>
          </p:cNvPr>
          <p:cNvSpPr/>
          <p:nvPr userDrawn="1"/>
        </p:nvSpPr>
        <p:spPr>
          <a:xfrm>
            <a:off x="4879848" y="4453465"/>
            <a:ext cx="2432304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08214E67-DE9D-42F7-B713-798383BBD1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7021" y="4720036"/>
            <a:ext cx="10117959" cy="1101898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3500" b="0" i="0" dirty="0">
                <a:solidFill>
                  <a:schemeClr val="bg2"/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038553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01B00995-C0FC-4EC6-A9B0-828FB28FC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35114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A122F4F2-F130-4DBE-B244-1D59BBE5CD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12" name="Объект 3">
            <a:extLst>
              <a:ext uri="{FF2B5EF4-FFF2-40B4-BE49-F238E27FC236}">
                <a16:creationId xmlns:a16="http://schemas.microsoft.com/office/drawing/2014/main" id="{D4CE5575-876A-4335-83ED-6B346DA1B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25035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D1F82F6E-10E8-4A58-9655-E18D14D79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40863"/>
            <a:ext cx="5157787" cy="664211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12" name="Объект 3">
            <a:extLst>
              <a:ext uri="{FF2B5EF4-FFF2-40B4-BE49-F238E27FC236}">
                <a16:creationId xmlns:a16="http://schemas.microsoft.com/office/drawing/2014/main" id="{C2F6C18E-5BCB-42EF-9310-5BD6E011D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14" name="Текст 4">
            <a:extLst>
              <a:ext uri="{FF2B5EF4-FFF2-40B4-BE49-F238E27FC236}">
                <a16:creationId xmlns:a16="http://schemas.microsoft.com/office/drawing/2014/main" id="{9BA2923F-D123-40C6-A193-B86D683D5B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40863"/>
            <a:ext cx="5183188" cy="6642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16" name="Объект 5">
            <a:extLst>
              <a:ext uri="{FF2B5EF4-FFF2-40B4-BE49-F238E27FC236}">
                <a16:creationId xmlns:a16="http://schemas.microsoft.com/office/drawing/2014/main" id="{8305C175-94AC-44DD-9321-0A8DBDF22D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5998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77592"/>
            <a:ext cx="3932237" cy="3691396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14" name="Объект 2">
            <a:extLst>
              <a:ext uri="{FF2B5EF4-FFF2-40B4-BE49-F238E27FC236}">
                <a16:creationId xmlns:a16="http://schemas.microsoft.com/office/drawing/2014/main" id="{709FEF38-E3A7-4527-97CB-AF528BAEB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457200"/>
            <a:ext cx="6172200" cy="5408613"/>
          </a:xfrm>
        </p:spPr>
        <p:txBody>
          <a:bodyPr rtlCol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27947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77592"/>
            <a:ext cx="3932237" cy="3691396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15" name="Рисунок 2">
            <a:extLst>
              <a:ext uri="{FF2B5EF4-FFF2-40B4-BE49-F238E27FC236}">
                <a16:creationId xmlns:a16="http://schemas.microsoft.com/office/drawing/2014/main" id="{1B69B4CE-EB2F-46CF-9A80-64E44E5E95A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457201"/>
            <a:ext cx="6172200" cy="5403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69830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B6E88236-C248-4008-9619-75BCE6D3401C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D3F74C5-9ADD-4AE3-BCA5-88726CC2A1A3}"/>
              </a:ext>
            </a:extLst>
          </p:cNvPr>
          <p:cNvSpPr/>
          <p:nvPr userDrawn="1"/>
        </p:nvSpPr>
        <p:spPr>
          <a:xfrm>
            <a:off x="2945847" y="1667974"/>
            <a:ext cx="6300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B3756-19E0-4B2F-B1D5-7664E0B3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18320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B6E88236-C248-4008-9619-75BCE6D3401C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26306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учну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КАК ИСПОЛЬЗОВАТЬ ЭТОТ ШАБЛОН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D3F74C5-9ADD-4AE3-BCA5-88726CC2A1A3}"/>
              </a:ext>
            </a:extLst>
          </p:cNvPr>
          <p:cNvSpPr/>
          <p:nvPr userDrawn="1"/>
        </p:nvSpPr>
        <p:spPr>
          <a:xfrm>
            <a:off x="2017776" y="1667974"/>
            <a:ext cx="8156448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1" name="Текст 21">
            <a:extLst>
              <a:ext uri="{FF2B5EF4-FFF2-40B4-BE49-F238E27FC236}">
                <a16:creationId xmlns:a16="http://schemas.microsoft.com/office/drawing/2014/main" id="{10000CCD-6AFF-4E65-8858-5502306E5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5578" y="1960171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1</a:t>
            </a:r>
          </a:p>
        </p:txBody>
      </p:sp>
      <p:sp>
        <p:nvSpPr>
          <p:cNvPr id="32" name="Текст 24">
            <a:extLst>
              <a:ext uri="{FF2B5EF4-FFF2-40B4-BE49-F238E27FC236}">
                <a16:creationId xmlns:a16="http://schemas.microsoft.com/office/drawing/2014/main" id="{D5D777E5-98F6-416A-8D23-3399269D85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42535" y="1984171"/>
            <a:ext cx="3103110" cy="1032355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33" name="Текст 21">
            <a:extLst>
              <a:ext uri="{FF2B5EF4-FFF2-40B4-BE49-F238E27FC236}">
                <a16:creationId xmlns:a16="http://schemas.microsoft.com/office/drawing/2014/main" id="{C979BADF-99B5-4C91-AAE5-FC2C4DBEDE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0642" y="1960171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2</a:t>
            </a:r>
          </a:p>
        </p:txBody>
      </p:sp>
      <p:sp>
        <p:nvSpPr>
          <p:cNvPr id="34" name="Текст 24">
            <a:extLst>
              <a:ext uri="{FF2B5EF4-FFF2-40B4-BE49-F238E27FC236}">
                <a16:creationId xmlns:a16="http://schemas.microsoft.com/office/drawing/2014/main" id="{6706F6A2-1599-4D73-9288-3ECEACDDCA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77939" y="1984171"/>
            <a:ext cx="2243918" cy="1032355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35" name="Текст 21">
            <a:extLst>
              <a:ext uri="{FF2B5EF4-FFF2-40B4-BE49-F238E27FC236}">
                <a16:creationId xmlns:a16="http://schemas.microsoft.com/office/drawing/2014/main" id="{BAE5E245-1702-4722-895D-0808BB0A86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06755" y="1977950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3</a:t>
            </a:r>
          </a:p>
        </p:txBody>
      </p:sp>
      <p:sp>
        <p:nvSpPr>
          <p:cNvPr id="36" name="Текст 24">
            <a:extLst>
              <a:ext uri="{FF2B5EF4-FFF2-40B4-BE49-F238E27FC236}">
                <a16:creationId xmlns:a16="http://schemas.microsoft.com/office/drawing/2014/main" id="{3701E665-3CED-413C-BAC6-CE003B1494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64052" y="2001950"/>
            <a:ext cx="2959116" cy="1032355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37" name="Текст 24">
            <a:extLst>
              <a:ext uri="{FF2B5EF4-FFF2-40B4-BE49-F238E27FC236}">
                <a16:creationId xmlns:a16="http://schemas.microsoft.com/office/drawing/2014/main" id="{E01406B4-D44B-4D1E-91F3-D87541EAD4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20059" y="310399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38" name="Текст 24">
            <a:extLst>
              <a:ext uri="{FF2B5EF4-FFF2-40B4-BE49-F238E27FC236}">
                <a16:creationId xmlns:a16="http://schemas.microsoft.com/office/drawing/2014/main" id="{9AAD5CF9-9A59-4C5F-8C29-B92AD601211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718684" y="310399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39" name="Текст 24">
            <a:extLst>
              <a:ext uri="{FF2B5EF4-FFF2-40B4-BE49-F238E27FC236}">
                <a16:creationId xmlns:a16="http://schemas.microsoft.com/office/drawing/2014/main" id="{C6725172-65CC-4645-B23F-E77886468F3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3" y="3103993"/>
            <a:ext cx="2599197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0" name="Текст 24">
            <a:extLst>
              <a:ext uri="{FF2B5EF4-FFF2-40B4-BE49-F238E27FC236}">
                <a16:creationId xmlns:a16="http://schemas.microsoft.com/office/drawing/2014/main" id="{0EA5E6CA-5C78-4B75-BA22-59750E7D45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76955" y="3102450"/>
            <a:ext cx="3726423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1" name="Текст 24">
            <a:extLst>
              <a:ext uri="{FF2B5EF4-FFF2-40B4-BE49-F238E27FC236}">
                <a16:creationId xmlns:a16="http://schemas.microsoft.com/office/drawing/2014/main" id="{E1C61752-F57C-4FBF-93F3-06F43CCA43C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57040" y="5751926"/>
            <a:ext cx="8877920" cy="47047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2" name="Текст 24">
            <a:extLst>
              <a:ext uri="{FF2B5EF4-FFF2-40B4-BE49-F238E27FC236}">
                <a16:creationId xmlns:a16="http://schemas.microsoft.com/office/drawing/2014/main" id="{E0232175-FB97-4039-8136-B9DD27441C0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94791" y="5070254"/>
            <a:ext cx="259919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3" name="Текст 24">
            <a:extLst>
              <a:ext uri="{FF2B5EF4-FFF2-40B4-BE49-F238E27FC236}">
                <a16:creationId xmlns:a16="http://schemas.microsoft.com/office/drawing/2014/main" id="{6E5262C3-0603-403F-AB36-FB4EB9FC7BC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890713" y="5070254"/>
            <a:ext cx="371266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4" name="Рисунок 12">
            <a:extLst>
              <a:ext uri="{FF2B5EF4-FFF2-40B4-BE49-F238E27FC236}">
                <a16:creationId xmlns:a16="http://schemas.microsoft.com/office/drawing/2014/main" id="{D2FBACFC-8B68-4A37-95A4-26BE5A23D759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20058" y="3976866"/>
            <a:ext cx="3273552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6" name="Рисунок 12">
            <a:extLst>
              <a:ext uri="{FF2B5EF4-FFF2-40B4-BE49-F238E27FC236}">
                <a16:creationId xmlns:a16="http://schemas.microsoft.com/office/drawing/2014/main" id="{5A6A36C6-8489-4333-927A-141D8F98AE5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794792" y="4041034"/>
            <a:ext cx="2599199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7" name="Рисунок 9">
            <a:extLst>
              <a:ext uri="{FF2B5EF4-FFF2-40B4-BE49-F238E27FC236}">
                <a16:creationId xmlns:a16="http://schemas.microsoft.com/office/drawing/2014/main" id="{BB2DF986-C446-4302-9099-B1512AD5D8CA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876955" y="4041034"/>
            <a:ext cx="2599200" cy="8964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1138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40" y="3410712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81036"/>
            <a:ext cx="10515600" cy="782638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СЛАЙД-РАЗДЕЛИТЕЛЬ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 b="1">
                <a:latin typeface="+mn-lt"/>
              </a:defRPr>
            </a:lvl1pPr>
          </a:lstStyle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3148724" y="4804366"/>
            <a:ext cx="5904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F4F6DD4A-6071-4D11-ABDB-28EA5AC87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42478"/>
            <a:ext cx="10515600" cy="45908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300">
                <a:solidFill>
                  <a:schemeClr val="bg2"/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2347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40" y="128016"/>
            <a:ext cx="685800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169256"/>
            <a:ext cx="5285914" cy="782638"/>
          </a:xfrm>
        </p:spPr>
        <p:txBody>
          <a:bodyPr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РАЗМЕТКА ТЕКСТА 1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2" name="Текст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8" y="2136036"/>
            <a:ext cx="5285914" cy="857098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5026" y="1992586"/>
            <a:ext cx="4896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4" name="Текст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3100269"/>
            <a:ext cx="5288963" cy="2588637"/>
          </a:xfrm>
        </p:spPr>
        <p:txBody>
          <a:bodyPr lIns="0"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2139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содержимы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40" y="128016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093460"/>
            <a:ext cx="5320386" cy="782638"/>
          </a:xfrm>
        </p:spPr>
        <p:txBody>
          <a:bodyPr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РАЗМЕТКА ТЕКСТА 2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2" name="Текст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8" y="2060240"/>
            <a:ext cx="5320386" cy="882524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4693" y="1916790"/>
            <a:ext cx="4896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1" name="Текст 14">
            <a:extLst>
              <a:ext uri="{FF2B5EF4-FFF2-40B4-BE49-F238E27FC236}">
                <a16:creationId xmlns:a16="http://schemas.microsoft.com/office/drawing/2014/main" id="{4B6CBCCA-9781-462D-AF43-C6AAE3D1AA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17897" y="1125545"/>
            <a:ext cx="4707842" cy="1849304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99193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для двух раздел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03373955-AB5B-4186-8098-9DBA0AB265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9649" y="2738211"/>
            <a:ext cx="4183650" cy="454353"/>
          </a:xfrm>
        </p:spPr>
        <p:txBody>
          <a:bodyPr rtlCol="0"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Название раздела 1</a:t>
            </a:r>
          </a:p>
        </p:txBody>
      </p:sp>
      <p:sp>
        <p:nvSpPr>
          <p:cNvPr id="9" name="Текст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1" y="1835244"/>
            <a:ext cx="10515599" cy="629105"/>
          </a:xfrm>
        </p:spPr>
        <p:txBody>
          <a:bodyPr lIns="0" rIns="0" rtlCol="0">
            <a:noAutofit/>
          </a:bodyPr>
          <a:lstStyle>
            <a:lvl1pPr marL="0" indent="0" algn="ctr" rtl="0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  <a:endParaRPr lang="ru-RU" noProof="0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23A3472E-32B4-4CAD-B5D0-420AA3FB4C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27121" y="2738211"/>
            <a:ext cx="4183650" cy="454353"/>
          </a:xfrm>
        </p:spPr>
        <p:txBody>
          <a:bodyPr rtlCol="0"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Название раздела 2</a:t>
            </a:r>
          </a:p>
        </p:txBody>
      </p:sp>
      <p:sp>
        <p:nvSpPr>
          <p:cNvPr id="11" name="Текст 26">
            <a:extLst>
              <a:ext uri="{FF2B5EF4-FFF2-40B4-BE49-F238E27FC236}">
                <a16:creationId xmlns:a16="http://schemas.microsoft.com/office/drawing/2014/main" id="{1AEED068-3EA0-4BF4-875C-02473E9EB0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59649" y="3428501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  <a:endParaRPr lang="ru-RU" noProof="0" dirty="0"/>
          </a:p>
        </p:txBody>
      </p:sp>
      <p:sp>
        <p:nvSpPr>
          <p:cNvPr id="12" name="Текст 26">
            <a:extLst>
              <a:ext uri="{FF2B5EF4-FFF2-40B4-BE49-F238E27FC236}">
                <a16:creationId xmlns:a16="http://schemas.microsoft.com/office/drawing/2014/main" id="{3590B9DA-A2DF-4AE1-9A98-C7B84F48C3A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27121" y="3428501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СРАВНЕНИЕ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B6E88236-C248-4008-9619-75BCE6D3401C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D3F74C5-9ADD-4AE3-BCA5-88726CC2A1A3}"/>
              </a:ext>
            </a:extLst>
          </p:cNvPr>
          <p:cNvSpPr/>
          <p:nvPr userDrawn="1"/>
        </p:nvSpPr>
        <p:spPr>
          <a:xfrm>
            <a:off x="4528201" y="1667974"/>
            <a:ext cx="316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5037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Текст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1248" y="3359239"/>
            <a:ext cx="4357688" cy="2252574"/>
          </a:xfrm>
        </p:spPr>
        <p:txBody>
          <a:bodyPr lIns="0" rIns="0" rtlCol="0">
            <a:noAutofit/>
          </a:bodyPr>
          <a:lstStyle>
            <a:lvl1pPr marL="0" indent="0" algn="l" rtl="0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  <a:endParaRPr lang="ru-RU" noProof="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246187"/>
            <a:ext cx="4357688" cy="2161001"/>
          </a:xfrm>
        </p:spPr>
        <p:txBody>
          <a:bodyPr lIns="0" rIns="0"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СЛАЙД С ДИАГРАММОЙ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B6E88236-C248-4008-9619-75BCE6D3401C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D3F74C5-9ADD-4AE3-BCA5-88726CC2A1A3}"/>
              </a:ext>
            </a:extLst>
          </p:cNvPr>
          <p:cNvSpPr/>
          <p:nvPr userDrawn="1"/>
        </p:nvSpPr>
        <p:spPr>
          <a:xfrm>
            <a:off x="911877" y="3191969"/>
            <a:ext cx="396849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6" name="Диаграмма 18">
            <a:extLst>
              <a:ext uri="{FF2B5EF4-FFF2-40B4-BE49-F238E27FC236}">
                <a16:creationId xmlns:a16="http://schemas.microsoft.com/office/drawing/2014/main" id="{BE9C98A7-B145-402E-BADA-CE785E3BA996}"/>
              </a:ext>
            </a:extLst>
          </p:cNvPr>
          <p:cNvSpPr>
            <a:spLocks noGrp="1"/>
          </p:cNvSpPr>
          <p:nvPr>
            <p:ph type="chart" sz="quarter" idx="32" hasCustomPrompt="1"/>
          </p:nvPr>
        </p:nvSpPr>
        <p:spPr>
          <a:xfrm>
            <a:off x="6981371" y="1246188"/>
            <a:ext cx="4284663" cy="436562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</p:spTree>
    <p:extLst>
      <p:ext uri="{BB962C8B-B14F-4D97-AF65-F5344CB8AC3E}">
        <p14:creationId xmlns:p14="http://schemas.microsoft.com/office/powerpoint/2010/main" val="2525342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Текст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83563" y="3359239"/>
            <a:ext cx="2596896" cy="2252574"/>
          </a:xfrm>
        </p:spPr>
        <p:txBody>
          <a:bodyPr lIns="0" rIns="0" rtlCol="0">
            <a:noAutofit/>
          </a:bodyPr>
          <a:lstStyle>
            <a:lvl1pPr marL="0" indent="0" algn="l" rtl="0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  <a:endParaRPr lang="ru-RU" noProof="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62" y="1757774"/>
            <a:ext cx="2669859" cy="1325563"/>
          </a:xfrm>
        </p:spPr>
        <p:txBody>
          <a:bodyPr lIns="0" rIns="0"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СЛАЙД С ТАБЛИЦЕЙ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B6E88236-C248-4008-9619-75BCE6D3401C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D3F74C5-9ADD-4AE3-BCA5-88726CC2A1A3}"/>
              </a:ext>
            </a:extLst>
          </p:cNvPr>
          <p:cNvSpPr/>
          <p:nvPr userDrawn="1"/>
        </p:nvSpPr>
        <p:spPr>
          <a:xfrm>
            <a:off x="8683563" y="3191969"/>
            <a:ext cx="2592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Таблица 17">
            <a:extLst>
              <a:ext uri="{FF2B5EF4-FFF2-40B4-BE49-F238E27FC236}">
                <a16:creationId xmlns:a16="http://schemas.microsoft.com/office/drawing/2014/main" id="{62814DE5-26B2-4A8E-BA8D-A2E4C5547EB9}"/>
              </a:ext>
            </a:extLst>
          </p:cNvPr>
          <p:cNvSpPr>
            <a:spLocks noGrp="1"/>
          </p:cNvSpPr>
          <p:nvPr>
            <p:ph type="tbl" sz="quarter" idx="17" hasCustomPrompt="1"/>
          </p:nvPr>
        </p:nvSpPr>
        <p:spPr>
          <a:xfrm>
            <a:off x="911225" y="1505433"/>
            <a:ext cx="6561138" cy="384713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таблицу</a:t>
            </a:r>
          </a:p>
        </p:txBody>
      </p:sp>
    </p:spTree>
    <p:extLst>
      <p:ext uri="{BB962C8B-B14F-4D97-AF65-F5344CB8AC3E}">
        <p14:creationId xmlns:p14="http://schemas.microsoft.com/office/powerpoint/2010/main" val="240194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изображением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40" y="128016"/>
            <a:ext cx="11932920" cy="236829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4" name="Текст 26">
            <a:extLst>
              <a:ext uri="{FF2B5EF4-FFF2-40B4-BE49-F238E27FC236}">
                <a16:creationId xmlns:a16="http://schemas.microsoft.com/office/drawing/2014/main" id="{B33A3032-1037-4342-827F-CF13499782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1" y="1835244"/>
            <a:ext cx="10515599" cy="629105"/>
          </a:xfrm>
        </p:spPr>
        <p:txBody>
          <a:bodyPr lIns="0" rIns="0" rtlCol="0">
            <a:noAutofit/>
          </a:bodyPr>
          <a:lstStyle>
            <a:lvl1pPr marL="0" indent="0" algn="ctr" rtl="0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
Второй уровень
Третий уровень
Четвертый уровень
Пятый уровень</a:t>
            </a:r>
            <a:endParaRPr lang="ru-RU" noProof="0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D6F6A17-AFDC-40C7-9D63-50FA052A1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 С БОЛЬШИМ ИЗОБРАЖЕНИЕМ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668B9DC-C6AF-45D4-BBA3-A5EF781EAB7F}"/>
              </a:ext>
            </a:extLst>
          </p:cNvPr>
          <p:cNvSpPr/>
          <p:nvPr userDrawn="1"/>
        </p:nvSpPr>
        <p:spPr>
          <a:xfrm>
            <a:off x="955041" y="1667974"/>
            <a:ext cx="10296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6127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мультимеди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8873"/>
            <a:ext cx="10515600" cy="1325563"/>
          </a:xfrm>
        </p:spPr>
        <p:txBody>
          <a:bodyPr lIns="0" r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 С ВИДЕО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B6E88236-C248-4008-9619-75BCE6D3401C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6" name="Мультимедиа 7">
            <a:extLst>
              <a:ext uri="{FF2B5EF4-FFF2-40B4-BE49-F238E27FC236}">
                <a16:creationId xmlns:a16="http://schemas.microsoft.com/office/drawing/2014/main" id="{A11F77F4-4B16-4503-B9B6-AE22C686E3E3}"/>
              </a:ext>
            </a:extLst>
          </p:cNvPr>
          <p:cNvSpPr>
            <a:spLocks noGrp="1"/>
          </p:cNvSpPr>
          <p:nvPr>
            <p:ph type="media" sz="quarter" idx="17" hasCustomPrompt="1"/>
          </p:nvPr>
        </p:nvSpPr>
        <p:spPr>
          <a:xfrm>
            <a:off x="1395984" y="1497770"/>
            <a:ext cx="9400032" cy="4215384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мультимедиа</a:t>
            </a:r>
          </a:p>
        </p:txBody>
      </p:sp>
    </p:spTree>
    <p:extLst>
      <p:ext uri="{BB962C8B-B14F-4D97-AF65-F5344CB8AC3E}">
        <p14:creationId xmlns:p14="http://schemas.microsoft.com/office/powerpoint/2010/main" val="239973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4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7" r:id="rId2"/>
    <p:sldLayoutId id="2147483678" r:id="rId3"/>
    <p:sldLayoutId id="2147483679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87" r:id="rId17"/>
    <p:sldLayoutId id="2147483695" r:id="rId18"/>
    <p:sldLayoutId id="2147483688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pos="302" userDrawn="1">
          <p15:clr>
            <a:srgbClr val="F26B43"/>
          </p15:clr>
        </p15:guide>
        <p15:guide id="10" pos="73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5857963-8D3D-4F24-B535-54652EE09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57" y="1686310"/>
            <a:ext cx="10117959" cy="2281355"/>
          </a:xfrm>
        </p:spPr>
        <p:txBody>
          <a:bodyPr rtlCol="0"/>
          <a:lstStyle/>
          <a:p>
            <a:r>
              <a:rPr lang="ru-RU" dirty="0"/>
              <a:t>ПРОВЕДЕНИЕ ЗАЧЕТОВ ПО БИОЛОГИИ </a:t>
            </a:r>
            <a:br>
              <a:rPr lang="ru-RU" dirty="0"/>
            </a:br>
            <a:r>
              <a:rPr lang="ru-RU" dirty="0"/>
              <a:t>В 8 КЛАССЕ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623514F-9C9F-4868-A7D9-66CAA07E61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53063" y="4457321"/>
            <a:ext cx="7715753" cy="2234215"/>
          </a:xfrm>
        </p:spPr>
        <p:txBody>
          <a:bodyPr rtlCol="0"/>
          <a:lstStyle/>
          <a:p>
            <a:pPr algn="r" rtl="0">
              <a:lnSpc>
                <a:spcPct val="100000"/>
              </a:lnSpc>
              <a:spcBef>
                <a:spcPts val="100"/>
              </a:spcBef>
            </a:pPr>
            <a:r>
              <a:rPr lang="ru-RU" sz="2600" dirty="0">
                <a:solidFill>
                  <a:schemeClr val="bg1"/>
                </a:solidFill>
              </a:rPr>
              <a:t>Наша команда:</a:t>
            </a:r>
          </a:p>
          <a:p>
            <a:pPr algn="r" rtl="0">
              <a:lnSpc>
                <a:spcPct val="100000"/>
              </a:lnSpc>
              <a:spcBef>
                <a:spcPts val="100"/>
              </a:spcBef>
            </a:pPr>
            <a:r>
              <a:rPr lang="ru-RU" sz="2600" dirty="0">
                <a:solidFill>
                  <a:schemeClr val="bg1"/>
                </a:solidFill>
              </a:rPr>
              <a:t>Усова Екатерина - руководитель проекта</a:t>
            </a:r>
          </a:p>
          <a:p>
            <a:pPr algn="r" rtl="0">
              <a:lnSpc>
                <a:spcPct val="100000"/>
              </a:lnSpc>
              <a:spcBef>
                <a:spcPts val="100"/>
              </a:spcBef>
            </a:pPr>
            <a:r>
              <a:rPr lang="ru-RU" sz="2600" dirty="0">
                <a:solidFill>
                  <a:schemeClr val="bg1"/>
                </a:solidFill>
              </a:rPr>
              <a:t>Рябинина Анна - участник проекта</a:t>
            </a:r>
          </a:p>
          <a:p>
            <a:pPr algn="r" rtl="0">
              <a:lnSpc>
                <a:spcPct val="100000"/>
              </a:lnSpc>
              <a:spcBef>
                <a:spcPts val="100"/>
              </a:spcBef>
            </a:pPr>
            <a:r>
              <a:rPr lang="ru-RU" sz="2600" dirty="0">
                <a:solidFill>
                  <a:schemeClr val="bg1"/>
                </a:solidFill>
              </a:rPr>
              <a:t>Консультант:</a:t>
            </a:r>
          </a:p>
          <a:p>
            <a:pPr algn="r" rtl="0">
              <a:lnSpc>
                <a:spcPct val="100000"/>
              </a:lnSpc>
              <a:spcBef>
                <a:spcPts val="100"/>
              </a:spcBef>
            </a:pPr>
            <a:r>
              <a:rPr lang="ru-RU" sz="2600" dirty="0">
                <a:solidFill>
                  <a:schemeClr val="bg1"/>
                </a:solidFill>
              </a:rPr>
              <a:t>Шалимова Елена Георгиевна</a:t>
            </a:r>
          </a:p>
        </p:txBody>
      </p:sp>
    </p:spTree>
    <p:extLst>
      <p:ext uri="{BB962C8B-B14F-4D97-AF65-F5344CB8AC3E}">
        <p14:creationId xmlns:p14="http://schemas.microsoft.com/office/powerpoint/2010/main" val="2142316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DFF3804-7514-324E-97E2-921CAB219E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10</a:t>
            </a:fld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47CC65-DBE7-B740-B13D-7C96132C9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236923" cy="265869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ru-RU" dirty="0"/>
              <a:t>Компьютер</a:t>
            </a:r>
            <a:r>
              <a:rPr lang="en-US" dirty="0"/>
              <a:t>;</a:t>
            </a:r>
            <a:endParaRPr lang="ru-RU" dirty="0"/>
          </a:p>
          <a:p>
            <a:pPr>
              <a:buFont typeface="Wingdings" pitchFamily="2" charset="2"/>
              <a:buChar char="§"/>
            </a:pPr>
            <a:r>
              <a:rPr lang="ru-RU" dirty="0"/>
              <a:t>Доступ к интернету</a:t>
            </a:r>
            <a:r>
              <a:rPr lang="en-US" dirty="0"/>
              <a:t>;</a:t>
            </a:r>
            <a:endParaRPr lang="ru-RU" dirty="0"/>
          </a:p>
          <a:p>
            <a:pPr>
              <a:buFont typeface="Wingdings" pitchFamily="2" charset="2"/>
              <a:buChar char="§"/>
            </a:pPr>
            <a:r>
              <a:rPr lang="ru-RU" dirty="0"/>
              <a:t>Доступ к сайту гимназии</a:t>
            </a:r>
            <a:r>
              <a:rPr lang="en-US" dirty="0"/>
              <a:t>;</a:t>
            </a:r>
            <a:endParaRPr lang="ru-RU" dirty="0"/>
          </a:p>
          <a:p>
            <a:pPr>
              <a:buFont typeface="Wingdings" pitchFamily="2" charset="2"/>
              <a:buChar char="§"/>
            </a:pPr>
            <a:r>
              <a:rPr lang="ru-RU" dirty="0"/>
              <a:t>Доступ к образовательной платформе </a:t>
            </a:r>
            <a:r>
              <a:rPr lang="en-US" dirty="0"/>
              <a:t>LMS Moodle.</a:t>
            </a:r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42C5C54-EEF2-5A40-A188-99F0821DF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Ресурсы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70048B-EED2-5F4E-9467-F1793EF87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721" y="1825625"/>
            <a:ext cx="5094120" cy="339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65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2B381BA-F1D7-483F-B759-9C3451355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950" y="1727421"/>
            <a:ext cx="10104124" cy="1517356"/>
          </a:xfrm>
        </p:spPr>
        <p:txBody>
          <a:bodyPr rtlCol="0"/>
          <a:lstStyle/>
          <a:p>
            <a:pPr rtl="0"/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309279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0DB20B7-34F0-B344-B862-F75F48FD87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2</a:t>
            </a:fld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9413B8-0D81-334C-BDD2-8897F9C2D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Учителю сложно за урок индивидуально подготовить к зачёту и устно каждого опросить на зачёте.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B8E4025-712C-A44A-85F8-676564940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Проблема проекта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474813-4A42-3344-8BA2-F10EAF365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743" y="2993721"/>
            <a:ext cx="4040780" cy="298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39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DFF3804-7514-324E-97E2-921CAB219E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3</a:t>
            </a:fld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47CC65-DBE7-B740-B13D-7C96132C9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Создать интересную форму для подготовки и проведения зачетов по биологии за 8 класс.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42C5C54-EEF2-5A40-A188-99F0821DF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проекта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5C8CB5-BAD9-FF44-A111-30DFCF568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860" y="2748047"/>
            <a:ext cx="3154279" cy="315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29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DFF3804-7514-324E-97E2-921CAB219E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4</a:t>
            </a:fld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47CC65-DBE7-B740-B13D-7C96132C9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Так сложилось, что ученики 8 классов имеют сложности при подготовке к зачёту по биологии. А так как это один из инструментов для оценки пройденного материала, то мы хотим предложить наш вариант решения данной проблемы-интересная для аудитории 8 класса формы зачета и подготовки к нему, а также для закрепления пройденного материала.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42C5C54-EEF2-5A40-A188-99F0821DF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Актуальность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3854360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DFF3804-7514-324E-97E2-921CAB219E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5</a:t>
            </a:fld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47CC65-DBE7-B740-B13D-7C96132C9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/>
              <a:t>Выбор темы;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Распределить обязанности;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Заполнить портфолио нашего проекта на сайте;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Сбор материала для зачетов по биологии для 8 класса;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Создание зачетов по биологии для 8 класса;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Проведение зачетов по биологии для 8 класса (апробация);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Защитить тему проекта;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Защитить проект.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42C5C54-EEF2-5A40-A188-99F0821DF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</a:t>
            </a:r>
          </a:p>
        </p:txBody>
      </p:sp>
    </p:spTree>
    <p:extLst>
      <p:ext uri="{BB962C8B-B14F-4D97-AF65-F5344CB8AC3E}">
        <p14:creationId xmlns:p14="http://schemas.microsoft.com/office/powerpoint/2010/main" val="320342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DFF3804-7514-324E-97E2-921CAB219E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6</a:t>
            </a:fld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47CC65-DBE7-B740-B13D-7C96132C9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Продуктов у нас несколько: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Шпаргалка для подготовки к зачету по биологии в 8 классе по теме «Организм человека»;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Тест по биологии в 8 классе по теме «Гуморальная система регуляции»;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Тест по биологии в 8 классе по теме «Нервная система регуляции»;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Тест по биологии в 8 классе по теме «Зрительный анализатор»;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Тест по биологии в 8 классе по теме «Слуховой анализатор»;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Тест по биологии в 8 классе по теме «Кровь»;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Тест по биологии в 8 классе по теме «Кровеносная система»;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Рефлексия после контрольной работы по биологии в 8 классе по теме «</a:t>
            </a:r>
            <a:r>
              <a:rPr lang="ru-RU"/>
              <a:t>Кровеносная система».</a:t>
            </a:r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42C5C54-EEF2-5A40-A188-99F0821DF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Продукты</a:t>
            </a:r>
          </a:p>
        </p:txBody>
      </p:sp>
    </p:spTree>
    <p:extLst>
      <p:ext uri="{BB962C8B-B14F-4D97-AF65-F5344CB8AC3E}">
        <p14:creationId xmlns:p14="http://schemas.microsoft.com/office/powerpoint/2010/main" val="221074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DFF3804-7514-324E-97E2-921CAB219E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7</a:t>
            </a:fld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47CC65-DBE7-B740-B13D-7C96132C9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Апробация проходила на уроках подготовки к зачетам по темам.</a:t>
            </a:r>
          </a:p>
          <a:p>
            <a:pPr marL="0" indent="0">
              <a:buNone/>
            </a:pPr>
            <a:r>
              <a:rPr lang="ru-RU" dirty="0"/>
              <a:t>Форма проведения была различная: с помощью обсуждения вопросов к зачету, тестовые формы, </a:t>
            </a:r>
            <a:r>
              <a:rPr lang="ru-RU"/>
              <a:t>интерактивная форма (</a:t>
            </a:r>
            <a:r>
              <a:rPr lang="ru-RU" dirty="0"/>
              <a:t>тесты на перетаскивание).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42C5C54-EEF2-5A40-A188-99F0821DF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/>
              <a:t>Апробация продукта</a:t>
            </a:r>
          </a:p>
        </p:txBody>
      </p:sp>
    </p:spTree>
    <p:extLst>
      <p:ext uri="{BB962C8B-B14F-4D97-AF65-F5344CB8AC3E}">
        <p14:creationId xmlns:p14="http://schemas.microsoft.com/office/powerpoint/2010/main" val="3039317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DFF3804-7514-324E-97E2-921CAB219E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8</a:t>
            </a:fld>
            <a:endParaRPr lang="ru-RU" noProof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42C5C54-EEF2-5A40-A188-99F0821DF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/>
              <a:t>Результаты апробации продукта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28578C-91EB-0549-BF5A-20328249AA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5" r="3435"/>
          <a:stretch/>
        </p:blipFill>
        <p:spPr>
          <a:xfrm>
            <a:off x="354091" y="2193599"/>
            <a:ext cx="2664046" cy="29103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E071B2-5C61-BD43-90A9-19F81FC79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6"/>
          <a:stretch/>
        </p:blipFill>
        <p:spPr>
          <a:xfrm>
            <a:off x="6028638" y="2193599"/>
            <a:ext cx="2946623" cy="29103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4802A6E-F77C-5A45-9A14-217F45B539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8"/>
          <a:stretch/>
        </p:blipFill>
        <p:spPr>
          <a:xfrm>
            <a:off x="9058506" y="2193598"/>
            <a:ext cx="2751892" cy="29005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FEF687A-7D6E-4346-A801-8C3504038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0501" y="2193599"/>
            <a:ext cx="2853246" cy="291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75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DFF3804-7514-324E-97E2-921CAB219E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9</a:t>
            </a:fld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47CC65-DBE7-B740-B13D-7C96132C9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8917"/>
            <a:ext cx="10515600" cy="4351338"/>
          </a:xfrm>
        </p:spPr>
        <p:txBody>
          <a:bodyPr/>
          <a:lstStyle/>
          <a:p>
            <a:r>
              <a:rPr lang="ru-RU" dirty="0"/>
              <a:t>Оценка «5»-нет грамматических и логических ошибок, материал нагляден, соответствует материалу учебника 8 класса.</a:t>
            </a:r>
          </a:p>
          <a:p>
            <a:r>
              <a:rPr lang="ru-RU" dirty="0"/>
              <a:t>Оценка «4»-имеются незначительные грамматические и логические ошибки, материал нагляден, соответствует материалу учебника 8 класса.</a:t>
            </a:r>
          </a:p>
          <a:p>
            <a:r>
              <a:rPr lang="ru-RU" dirty="0"/>
              <a:t>Оценка «3»-имеются грамматические и логические ошибки, материал не очень нагляден, не везде соответствует материалу учебника 8 класса</a:t>
            </a:r>
            <a:r>
              <a:rPr lang="ru-RU"/>
              <a:t>. </a:t>
            </a:r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42C5C54-EEF2-5A40-A188-99F0821DF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Критерии эффективности</a:t>
            </a:r>
          </a:p>
        </p:txBody>
      </p:sp>
    </p:spTree>
    <p:extLst>
      <p:ext uri="{BB962C8B-B14F-4D97-AF65-F5344CB8AC3E}">
        <p14:creationId xmlns:p14="http://schemas.microsoft.com/office/powerpoint/2010/main" val="14690486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24">
      <a:dk1>
        <a:sysClr val="windowText" lastClr="000000"/>
      </a:dk1>
      <a:lt1>
        <a:sysClr val="window" lastClr="FFFFFF"/>
      </a:lt1>
      <a:dk2>
        <a:srgbClr val="64AC00"/>
      </a:dk2>
      <a:lt2>
        <a:srgbClr val="CBFF00"/>
      </a:lt2>
      <a:accent1>
        <a:srgbClr val="002E62"/>
      </a:accent1>
      <a:accent2>
        <a:srgbClr val="004CB9"/>
      </a:accent2>
      <a:accent3>
        <a:srgbClr val="005500"/>
      </a:accent3>
      <a:accent4>
        <a:srgbClr val="16B3DC"/>
      </a:accent4>
      <a:accent5>
        <a:srgbClr val="F9DC5C"/>
      </a:accent5>
      <a:accent6>
        <a:srgbClr val="EF626C"/>
      </a:accent6>
      <a:hlink>
        <a:srgbClr val="FFFFFF"/>
      </a:hlink>
      <a:folHlink>
        <a:srgbClr val="FFFFFF"/>
      </a:folHlink>
    </a:clrScheme>
    <a:fontScheme name="Custom 21">
      <a:majorFont>
        <a:latin typeface="Gill Sans MT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_30677657_TF22977542" id="{BFD103F6-B756-4241-8A62-8A5DCCFC94F1}" vid="{BDB6EC45-ADC3-492A-B1CD-3D723C23B062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Office</Template>
  <TotalTime>0</TotalTime>
  <Words>410</Words>
  <Application>Microsoft Macintosh PowerPoint</Application>
  <PresentationFormat>Широкоэкранный</PresentationFormat>
  <Paragraphs>56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Franklin Gothic Book</vt:lpstr>
      <vt:lpstr>Gill Sans MT</vt:lpstr>
      <vt:lpstr>Wingdings</vt:lpstr>
      <vt:lpstr>Тема Office</vt:lpstr>
      <vt:lpstr>ПРОВЕДЕНИЕ ЗАЧЕТОВ ПО БИОЛОГИИ  В 8 КЛАССЕ</vt:lpstr>
      <vt:lpstr>Проблема проекта</vt:lpstr>
      <vt:lpstr>Цель проекта</vt:lpstr>
      <vt:lpstr>Актуальность проекта</vt:lpstr>
      <vt:lpstr>Задачи</vt:lpstr>
      <vt:lpstr>Продукты</vt:lpstr>
      <vt:lpstr>Апробация продукта</vt:lpstr>
      <vt:lpstr>Результаты апробации продукта</vt:lpstr>
      <vt:lpstr>Критерии эффективности</vt:lpstr>
      <vt:lpstr>Ресурсы</vt:lpstr>
      <vt:lpstr>СПАСИБО ЗА ВНИМАНИЕ!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Кирилл Усов</dc:creator>
  <cp:lastModifiedBy/>
  <cp:revision>1</cp:revision>
  <dcterms:created xsi:type="dcterms:W3CDTF">2021-09-29T05:55:14Z</dcterms:created>
  <dcterms:modified xsi:type="dcterms:W3CDTF">2022-02-02T11:04:08Z</dcterms:modified>
</cp:coreProperties>
</file>