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1972" y="193183"/>
            <a:ext cx="10779617" cy="3857653"/>
          </a:xfrm>
        </p:spPr>
        <p:txBody>
          <a:bodyPr/>
          <a:lstStyle/>
          <a:p>
            <a:pPr algn="ctr"/>
            <a:r>
              <a:rPr lang="ru-RU" dirty="0" smtClean="0"/>
              <a:t>ПРЕЗЕНТАЦИЯ К ПРОЕКТУ: АВТОМОБИЛИ ЗАГРЯЗНЯЮТ ВОЗДУХ.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2520" y="5377357"/>
            <a:ext cx="7766936" cy="1096899"/>
          </a:xfrm>
        </p:spPr>
        <p:txBody>
          <a:bodyPr/>
          <a:lstStyle/>
          <a:p>
            <a:r>
              <a:rPr lang="ru-RU" dirty="0" smtClean="0"/>
              <a:t>Подготовил </a:t>
            </a:r>
            <a:r>
              <a:rPr lang="ru-RU" dirty="0" err="1" smtClean="0"/>
              <a:t>Нистратов</a:t>
            </a:r>
            <a:r>
              <a:rPr lang="ru-RU" dirty="0" smtClean="0"/>
              <a:t> Владимир</a:t>
            </a:r>
          </a:p>
          <a:p>
            <a:r>
              <a:rPr lang="ru-RU" dirty="0" smtClean="0"/>
              <a:t>4Б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4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598"/>
            <a:ext cx="8596668" cy="558513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100" dirty="0">
                <a:solidFill>
                  <a:srgbClr val="92D050"/>
                </a:solidFill>
              </a:rPr>
              <a:t>Актуальность работы заключается в том, что автомобиль, воплотивший мечту человека о свободе  передвижения, являясь неотъемлемой частью современного общества,  называют чумой 21 века. Завоевав планету, он стал главным  загрязнителем земли, воды и воздуха. Все больше и больше людей имеют свою собственную машину. Но многие совсем не задумываются о том, к чему все это приведет.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77335" y="6041361"/>
            <a:ext cx="85966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34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49509"/>
          </a:xfrm>
        </p:spPr>
        <p:txBody>
          <a:bodyPr>
            <a:noAutofit/>
          </a:bodyPr>
          <a:lstStyle/>
          <a:p>
            <a:r>
              <a:rPr lang="ru-RU" sz="2400" dirty="0"/>
              <a:t>Одним  из загрязнителей окружающей среды является транспорт. </a:t>
            </a:r>
            <a:r>
              <a:rPr lang="ru-RU" sz="2400" dirty="0" smtClean="0"/>
              <a:t>Наиболее </a:t>
            </a:r>
            <a:r>
              <a:rPr lang="ru-RU" sz="2400" dirty="0"/>
              <a:t>опасен для нее автомобиль. В среднем каждый из них выбрасывает в сутки 3,5-4 кг угарного газа, </a:t>
            </a:r>
            <a:r>
              <a:rPr lang="ru-RU" sz="2400" dirty="0" smtClean="0"/>
              <a:t>значительное </a:t>
            </a:r>
            <a:r>
              <a:rPr lang="ru-RU" sz="2400" dirty="0"/>
              <a:t>количество оксидов азота, серу, сажу и другие вредные вещества, </a:t>
            </a:r>
            <a:r>
              <a:rPr lang="ru-RU" sz="2400" dirty="0" smtClean="0"/>
              <a:t>которые </a:t>
            </a:r>
            <a:r>
              <a:rPr lang="ru-RU" sz="2400" dirty="0"/>
              <a:t>загрязняют окружающую среду.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007" y="3355569"/>
            <a:ext cx="6389162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6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Транспортный комплекс Москвы.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Основные составляющие транспортного каркаса Москвы:</a:t>
            </a:r>
          </a:p>
          <a:p>
            <a:r>
              <a:rPr lang="ru-RU" dirty="0"/>
              <a:t>подземное метро (БКЛ, новые радиальные линии);</a:t>
            </a:r>
          </a:p>
          <a:p>
            <a:r>
              <a:rPr lang="ru-RU" dirty="0"/>
              <a:t>наземное метро на базе железнодорожного транспорта (интеграция в сеть </a:t>
            </a:r>
            <a:r>
              <a:rPr lang="ru-RU" dirty="0" smtClean="0"/>
              <a:t>общественного </a:t>
            </a:r>
            <a:r>
              <a:rPr lang="ru-RU" dirty="0"/>
              <a:t>транспорта железных дорог — МЦК, МЦД); развитие улично-дорожной сети (ежегодно не менее 100 км новых дорог) с </a:t>
            </a:r>
            <a:r>
              <a:rPr lang="ru-RU" dirty="0" err="1"/>
              <a:t>упо</a:t>
            </a:r>
            <a:r>
              <a:rPr lang="ru-RU" dirty="0"/>
              <a:t>-ром на строительство хорд, которые на 20% более эффективнее, чем замкнутая кольцевая система;</a:t>
            </a:r>
          </a:p>
          <a:p>
            <a:r>
              <a:rPr lang="ru-RU" dirty="0"/>
              <a:t>транспортно-пересадочные узлы (ТПУ), объединяющие все это в единый ком-</a:t>
            </a:r>
            <a:r>
              <a:rPr lang="ru-RU" dirty="0" err="1"/>
              <a:t>плекс</a:t>
            </a:r>
            <a:r>
              <a:rPr lang="ru-RU" dirty="0"/>
              <a:t>. Задача ТПУ — сделать пересадку пассажиров между разными видами транспорта более комфортной и быстрой, снизить загруженность дорожной се-</a:t>
            </a:r>
            <a:r>
              <a:rPr lang="ru-RU" dirty="0" err="1"/>
              <a:t>ти</a:t>
            </a:r>
            <a:r>
              <a:rPr lang="ru-RU" dirty="0"/>
              <a:t>.</a:t>
            </a:r>
          </a:p>
          <a:p>
            <a:r>
              <a:rPr lang="ru-RU" dirty="0"/>
              <a:t>    Ведущим видом транспорта   все же остается автомобильный.</a:t>
            </a:r>
          </a:p>
        </p:txBody>
      </p:sp>
    </p:spTree>
    <p:extLst>
      <p:ext uri="{BB962C8B-B14F-4D97-AF65-F5344CB8AC3E}">
        <p14:creationId xmlns:p14="http://schemas.microsoft.com/office/powerpoint/2010/main" val="167743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Воздействие автотранспорта на окружающую среду.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Автомобиль, едва успев стать помощником человека, превращается в его врага. Автомобили насыщают воздух выхлопными газами</a:t>
            </a:r>
            <a:r>
              <a:rPr lang="ru-RU" dirty="0" smtClean="0"/>
              <a:t>. </a:t>
            </a:r>
            <a:r>
              <a:rPr lang="ru-RU" dirty="0"/>
              <a:t>Двигатель одного автомобиля  потребляет в 45 раз больше </a:t>
            </a:r>
            <a:r>
              <a:rPr lang="ru-RU" dirty="0" smtClean="0"/>
              <a:t>кислорода</a:t>
            </a:r>
            <a:r>
              <a:rPr lang="ru-RU" dirty="0"/>
              <a:t>, чем это необходимо для одного человека. Так же автомобиль </a:t>
            </a:r>
            <a:r>
              <a:rPr lang="ru-RU" dirty="0" smtClean="0"/>
              <a:t>является </a:t>
            </a:r>
            <a:r>
              <a:rPr lang="ru-RU" dirty="0"/>
              <a:t>одним из главных </a:t>
            </a:r>
            <a:r>
              <a:rPr lang="ru-RU" dirty="0" smtClean="0"/>
              <a:t>загрязнителей </a:t>
            </a:r>
            <a:r>
              <a:rPr lang="ru-RU" dirty="0"/>
              <a:t>атмосферного воздуха. Наиболее неблагоприятными  режимами работы являются малые скорости и «холостой  ход» </a:t>
            </a:r>
            <a:r>
              <a:rPr lang="ru-RU" dirty="0" smtClean="0"/>
              <a:t>двигателя</a:t>
            </a:r>
            <a:r>
              <a:rPr lang="ru-RU" dirty="0"/>
              <a:t>.</a:t>
            </a:r>
          </a:p>
          <a:p>
            <a:r>
              <a:rPr lang="ru-RU" dirty="0" smtClean="0"/>
              <a:t> Не </a:t>
            </a:r>
            <a:r>
              <a:rPr lang="ru-RU" dirty="0"/>
              <a:t>сгоревшие или не полностью сгоревшие </a:t>
            </a:r>
            <a:r>
              <a:rPr lang="ru-RU" dirty="0" smtClean="0"/>
              <a:t>компоненты </a:t>
            </a:r>
            <a:r>
              <a:rPr lang="ru-RU" dirty="0"/>
              <a:t>топлива - это углеводороды и угарный газ. Их доля </a:t>
            </a:r>
            <a:r>
              <a:rPr lang="ru-RU" dirty="0" smtClean="0"/>
              <a:t>резко </a:t>
            </a:r>
            <a:r>
              <a:rPr lang="ru-RU" dirty="0"/>
              <a:t>возрастает в момент увеличения скорости при старте. Именно в момент </a:t>
            </a:r>
            <a:r>
              <a:rPr lang="ru-RU" dirty="0" smtClean="0"/>
              <a:t>нажатия </a:t>
            </a:r>
            <a:r>
              <a:rPr lang="ru-RU" dirty="0"/>
              <a:t>на педаль газа или тормоза выделяется больше всего не сгоревших частиц. Также </a:t>
            </a:r>
            <a:r>
              <a:rPr lang="ru-RU" dirty="0" smtClean="0"/>
              <a:t>выхлопные </a:t>
            </a:r>
            <a:r>
              <a:rPr lang="ru-RU" dirty="0"/>
              <a:t>газы содержат вещества, обладающие резким запахом и раз-</a:t>
            </a:r>
            <a:r>
              <a:rPr lang="ru-RU" dirty="0" err="1"/>
              <a:t>дражающим</a:t>
            </a:r>
            <a:r>
              <a:rPr lang="ru-RU" dirty="0"/>
              <a:t> действием, и отравляющие вещества, которые могут вызывать рак и различные опухоли в организме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49113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выхлопных газов автомобилей на здоровье человека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 результатам исследований, вынесено предположение, что большинство </a:t>
            </a:r>
            <a:r>
              <a:rPr lang="ru-RU" dirty="0" smtClean="0"/>
              <a:t>раковых </a:t>
            </a:r>
            <a:r>
              <a:rPr lang="ru-RU" dirty="0"/>
              <a:t>заболеваний провоцируют токсичные вещества, содержащиеся в воздухе. Они же вызывают врождённые дефекты и приобретённые хронические </a:t>
            </a:r>
            <a:r>
              <a:rPr lang="ru-RU" dirty="0" smtClean="0"/>
              <a:t>заболевания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Угарный  </a:t>
            </a:r>
            <a:r>
              <a:rPr lang="ru-RU" dirty="0"/>
              <a:t>газ  препятствует поглощению  кровью  кислорода, что ослабляет мыслительные способности, вызывает сонливость и может быть причиной </a:t>
            </a:r>
            <a:r>
              <a:rPr lang="ru-RU" dirty="0" smtClean="0"/>
              <a:t>потери </a:t>
            </a:r>
            <a:r>
              <a:rPr lang="ru-RU" dirty="0"/>
              <a:t>сознания и смерти</a:t>
            </a:r>
          </a:p>
          <a:p>
            <a:r>
              <a:rPr lang="ru-RU" dirty="0"/>
              <a:t>С</a:t>
            </a:r>
            <a:r>
              <a:rPr lang="ru-RU" dirty="0" smtClean="0"/>
              <a:t>винец  </a:t>
            </a:r>
            <a:r>
              <a:rPr lang="ru-RU" dirty="0"/>
              <a:t>влияет на кровеносную, нервную системы; вызывает снижение </a:t>
            </a:r>
            <a:r>
              <a:rPr lang="ru-RU" dirty="0" smtClean="0"/>
              <a:t>умственных </a:t>
            </a:r>
            <a:r>
              <a:rPr lang="ru-RU" dirty="0"/>
              <a:t>способностей у детей, откладывается в костях и других тканях, поэтому опасен в течение </a:t>
            </a:r>
            <a:r>
              <a:rPr lang="ru-RU" dirty="0" smtClean="0"/>
              <a:t>длительного </a:t>
            </a:r>
            <a:r>
              <a:rPr lang="ru-RU" dirty="0"/>
              <a:t>времени</a:t>
            </a:r>
          </a:p>
          <a:p>
            <a:r>
              <a:rPr lang="ru-RU" dirty="0"/>
              <a:t>О</a:t>
            </a:r>
            <a:r>
              <a:rPr lang="ru-RU" dirty="0" smtClean="0"/>
              <a:t>ксиды </a:t>
            </a:r>
            <a:r>
              <a:rPr lang="ru-RU" dirty="0"/>
              <a:t>азота могут увеличивать восприимчивость организма к вирусным </a:t>
            </a:r>
            <a:r>
              <a:rPr lang="ru-RU" dirty="0" smtClean="0"/>
              <a:t>заболеваниям </a:t>
            </a:r>
            <a:r>
              <a:rPr lang="ru-RU" dirty="0"/>
              <a:t>(типа гриппа), </a:t>
            </a:r>
            <a:r>
              <a:rPr lang="ru-RU" dirty="0" smtClean="0"/>
              <a:t>раздражают </a:t>
            </a:r>
            <a:r>
              <a:rPr lang="ru-RU" dirty="0"/>
              <a:t>легкие</a:t>
            </a:r>
          </a:p>
          <a:p>
            <a:r>
              <a:rPr lang="ru-RU" dirty="0"/>
              <a:t>С</a:t>
            </a:r>
            <a:r>
              <a:rPr lang="ru-RU" dirty="0" smtClean="0"/>
              <a:t>ажа </a:t>
            </a:r>
            <a:r>
              <a:rPr lang="ru-RU" dirty="0"/>
              <a:t>опасна для лёгких.</a:t>
            </a:r>
          </a:p>
        </p:txBody>
      </p:sp>
    </p:spTree>
    <p:extLst>
      <p:ext uri="{BB962C8B-B14F-4D97-AF65-F5344CB8AC3E}">
        <p14:creationId xmlns:p14="http://schemas.microsoft.com/office/powerpoint/2010/main" val="72682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99752"/>
            <a:ext cx="8596668" cy="331845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790940"/>
            <a:ext cx="8596668" cy="181592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Заключение: </a:t>
            </a:r>
          </a:p>
          <a:p>
            <a:r>
              <a:rPr lang="ru-RU" dirty="0" smtClean="0"/>
              <a:t>Мы </a:t>
            </a:r>
            <a:r>
              <a:rPr lang="ru-RU" dirty="0"/>
              <a:t>понимаем, что количество автотранспорта будет увеличиваться с каждым годом, ведь автомобиль – это не роскошь, а лишь средство передвижения. Но если человек не будет задумываться об ответственности за окружающую среду, то может наступить экологический кризис. И, может быть, чистый воздух будет продаваться так же, как и артезианская вода.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5673"/>
            <a:ext cx="9741674" cy="414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5229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538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К ПРОЕКТУ: АВТОМОБИЛИ ЗАГРЯЗНЯЮТ ВОЗДУХ.                 </vt:lpstr>
      <vt:lpstr> Актуальность работы заключается в том, что автомобиль, воплотивший мечту человека о свободе  передвижения, являясь неотъемлемой частью современного общества,  называют чумой 21 века. Завоевав планету, он стал главным  загрязнителем земли, воды и воздуха. Все больше и больше людей имеют свою собственную машину. Но многие совсем не задумываются о том, к чему все это приведет. </vt:lpstr>
      <vt:lpstr>Одним  из загрязнителей окружающей среды является транспорт. Наиболее опасен для нее автомобиль. В среднем каждый из них выбрасывает в сутки 3,5-4 кг угарного газа, значительное количество оксидов азота, серу, сажу и другие вредные вещества, которые загрязняют окружающую среду. </vt:lpstr>
      <vt:lpstr>Транспортный комплекс Москвы.</vt:lpstr>
      <vt:lpstr>Воздействие автотранспорта на окружающую среду.</vt:lpstr>
      <vt:lpstr>Влияние выхлопных газов автомобилей на здоровье человека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ПРОЕКТУ: АВТОМОБИЛИ ЗАГРЯЗНЯЮТ ВОЗДУХ.</dc:title>
  <dc:creator>1234</dc:creator>
  <cp:lastModifiedBy>1234</cp:lastModifiedBy>
  <cp:revision>6</cp:revision>
  <dcterms:created xsi:type="dcterms:W3CDTF">2021-02-09T05:51:38Z</dcterms:created>
  <dcterms:modified xsi:type="dcterms:W3CDTF">2021-02-09T06:48:53Z</dcterms:modified>
</cp:coreProperties>
</file>