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27" autoAdjust="0"/>
  </p:normalViewPr>
  <p:slideViewPr>
    <p:cSldViewPr snapToGrid="0">
      <p:cViewPr varScale="1">
        <p:scale>
          <a:sx n="60" d="100"/>
          <a:sy n="60" d="100"/>
        </p:scale>
        <p:origin x="60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5D735-49CC-49FA-AEC2-D357FF03A61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EF01-9958-41CF-B934-98799FC47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YS Text Optional"/>
              </a:rPr>
              <a:t>предметов одежды и обихода.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EF01-9958-41CF-B934-98799FC47B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4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6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8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9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9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5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1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1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2851-155C-4BC8-8A46-84EA3DCBAAAC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4473-1B4D-46E7-8A95-CC212392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945" y="548622"/>
            <a:ext cx="4371109" cy="937202"/>
          </a:xfrm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вязание</a:t>
            </a:r>
            <a:endParaRPr lang="ru-RU" sz="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9753" y="2562104"/>
            <a:ext cx="3622964" cy="758612"/>
          </a:xfrm>
          <a:effectLst>
            <a:outerShdw blurRad="50800" dist="38100" dir="2700000" algn="tl" rotWithShape="0">
              <a:prstClr val="black">
                <a:alpha val="89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Коваль Екатерина 4Б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7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361" y="3609940"/>
            <a:ext cx="9549902" cy="3005872"/>
          </a:xfrm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 выбрала эту тему, потому что я увлекаюсь вязанием и мне стала интересна история вязания.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421" y="1163172"/>
            <a:ext cx="10515600" cy="6040485"/>
          </a:xfrm>
          <a:effectLst>
            <a:glow rad="889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Тема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вязание спицами и крючком.</a:t>
            </a:r>
          </a:p>
          <a:p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Цель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рассказать об истории вязания и показать образцы. </a:t>
            </a:r>
          </a:p>
          <a:p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изучить историю вязания. Привлечь внимание.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1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9342" y="517678"/>
            <a:ext cx="5805948" cy="971908"/>
          </a:xfrm>
        </p:spPr>
        <p:txBody>
          <a:bodyPr/>
          <a:lstStyle/>
          <a:p>
            <a:r>
              <a:rPr lang="ru-RU" dirty="0" smtClean="0"/>
              <a:t>История вязания.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0316" y="1876475"/>
            <a:ext cx="9144000" cy="2777411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Способ вязания, который </a:t>
            </a:r>
            <a:r>
              <a:rPr lang="ru-RU" sz="4000" dirty="0"/>
              <a:t>мы наблюдаем сейчас, в наше время, </a:t>
            </a:r>
            <a:r>
              <a:rPr lang="ru-RU" sz="4000" dirty="0" smtClean="0"/>
              <a:t>прошел </a:t>
            </a:r>
            <a:r>
              <a:rPr lang="ru-RU" sz="4000" dirty="0"/>
              <a:t>долгий путь развития. История его зарождения полна интересными фактами. Так, например, могли бы вы подумать, что родоначальники этого рукоделия - </a:t>
            </a:r>
            <a:r>
              <a:rPr lang="ru-RU" sz="4000" b="1" i="1" dirty="0"/>
              <a:t>мужчины</a:t>
            </a:r>
            <a:r>
              <a:rPr lang="ru-RU" sz="4000" dirty="0"/>
              <a:t>? А это действительно так. Но об этом немного позже...</a:t>
            </a:r>
          </a:p>
        </p:txBody>
      </p:sp>
    </p:spTree>
    <p:extLst>
      <p:ext uri="{BB962C8B-B14F-4D97-AF65-F5344CB8AC3E}">
        <p14:creationId xmlns:p14="http://schemas.microsoft.com/office/powerpoint/2010/main" val="219924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474" y="306132"/>
            <a:ext cx="8291052" cy="8147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Вязание - древнейший вид </a:t>
            </a:r>
            <a:r>
              <a:rPr lang="ru-RU" b="1" dirty="0" smtClean="0"/>
              <a:t>рукоделия.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8362"/>
            <a:ext cx="10515600" cy="5469040"/>
          </a:xfrm>
        </p:spPr>
        <p:txBody>
          <a:bodyPr>
            <a:normAutofit/>
          </a:bodyPr>
          <a:lstStyle/>
          <a:p>
            <a:r>
              <a:rPr lang="ru-RU" dirty="0"/>
              <a:t>Точную дату возникновения вязания назвать невозможно. Но можно проследить за первыми упоминаниями об этом виде рукоделия в различных источниках, а также за древнейшими археологическими находками готовых вязаных изделий.</a:t>
            </a:r>
          </a:p>
          <a:p>
            <a:r>
              <a:rPr lang="ru-RU" dirty="0"/>
              <a:t>Изначально люди вязали на руках, и только позже - с помощью специальных приспособлений, отдаленно напоминающих современные спицы.</a:t>
            </a:r>
          </a:p>
          <a:p>
            <a:r>
              <a:rPr lang="ru-RU" dirty="0"/>
              <a:t>Предполагается, что первым опытом вязания для человечества стало создание рыбацкой сети. Естественно, это было мужское занятие. Постепенно они улучшали свои навыки и придумывали новые способы сплетения нитей. Считались такие мужчины искусными мастерами. Женщины, спустя некоторое время, переняли это умение для вязания предметов одежды и обихода.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3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то придумал вязание? История зарождения самого популярного вида рукодел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83" y="761249"/>
            <a:ext cx="9183740" cy="5360127"/>
          </a:xfrm>
          <a:prstGeom prst="rect">
            <a:avLst/>
          </a:prstGeom>
          <a:noFill/>
          <a:effectLst>
            <a:glow rad="50800">
              <a:schemeClr val="accent1">
                <a:alpha val="40000"/>
              </a:schemeClr>
            </a:glow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2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448" y="365126"/>
            <a:ext cx="5533103" cy="5787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Первые </a:t>
            </a:r>
            <a:r>
              <a:rPr lang="ru-RU" b="1" dirty="0" smtClean="0"/>
              <a:t>упоминания.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444" y="943898"/>
            <a:ext cx="10105104" cy="2672633"/>
          </a:xfrm>
        </p:spPr>
        <p:txBody>
          <a:bodyPr/>
          <a:lstStyle/>
          <a:p>
            <a:r>
              <a:rPr lang="ru-RU" dirty="0"/>
              <a:t>Для начала, стоит сказать, что существуют косвенные и прямые доказательства. К первым относятся упоминания в рукописях, различные изображения и др. Ко вторым - находки вязаных изделий.</a:t>
            </a:r>
          </a:p>
          <a:p>
            <a:r>
              <a:rPr lang="ru-RU" dirty="0"/>
              <a:t>Археологи утверждают, что вязание появилось в </a:t>
            </a:r>
            <a:r>
              <a:rPr lang="ru-RU" dirty="0" smtClean="0"/>
              <a:t>3 </a:t>
            </a:r>
            <a:r>
              <a:rPr lang="ru-RU" dirty="0"/>
              <a:t>веке н.э. в Древнем Египте.</a:t>
            </a:r>
          </a:p>
          <a:p>
            <a:endParaRPr lang="ru-RU" dirty="0"/>
          </a:p>
        </p:txBody>
      </p:sp>
      <p:pic>
        <p:nvPicPr>
          <p:cNvPr id="2052" name="Picture 4" descr="Носки, найденные при раскопках на территории Египта. Датируются 1-3 веком н. э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b="8369"/>
          <a:stretch/>
        </p:blipFill>
        <p:spPr bwMode="auto">
          <a:xfrm>
            <a:off x="2331268" y="3636000"/>
            <a:ext cx="7207455" cy="32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7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7918" y="1776197"/>
            <a:ext cx="4227037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Optional"/>
              </a:rPr>
              <a:t>Трикотажные вязаные изделия были найдены и в Перу. Датируются они 100-600 в. до н. э. В настоящее время эти изделия находятся в Британском Музее.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2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Кто придумал вязание? История зарождения самого популярного вида рукодел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41" y="491284"/>
            <a:ext cx="4987413" cy="59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2523" cy="1935623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Также, некоторые ученые считают, что на древних настенных изображениях и рельефах именно вязаные изделия.</a:t>
            </a:r>
            <a:br>
              <a:rPr lang="ru-RU" dirty="0"/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098" name="Picture 2" descr="Фрагмент изображения на северной стене гробницы Хнумхотепа I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1" y="1598631"/>
            <a:ext cx="5374599" cy="23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49189" y="3968789"/>
            <a:ext cx="37327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3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Ассирийский рельеф. Юго-западный дворец в Ниневии</a:t>
            </a:r>
          </a:p>
        </p:txBody>
      </p:sp>
      <p:pic>
        <p:nvPicPr>
          <p:cNvPr id="4104" name="Picture 8" descr="Ассирийский рельеф. Юго-западный дворец в Ниневи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36" y="1382079"/>
            <a:ext cx="5552864" cy="25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199" y="4602130"/>
            <a:ext cx="460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Фрагмент изображения на северной стене гробницы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Хнумхотепа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7" y="1"/>
            <a:ext cx="6755642" cy="805218"/>
          </a:xfrm>
        </p:spPr>
        <p:txBody>
          <a:bodyPr/>
          <a:lstStyle/>
          <a:p>
            <a:r>
              <a:rPr lang="ru-RU" dirty="0" smtClean="0"/>
              <a:t>Косвенное сходство.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668741"/>
            <a:ext cx="11373134" cy="33164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Действительно, сходство можно увидеть, но это, к сожалению, лишь косвенное доказательство.</a:t>
            </a:r>
          </a:p>
          <a:p>
            <a:r>
              <a:rPr lang="ru-RU" dirty="0"/>
              <a:t>В исторических летописях первые упоминания о вязании появляются с 3 века. Говорится в них о простейших вязальных инструментах - костяных спицах. На самом деле, эти спицы были больше похожи на иглы с ушком. Такой способ вязания называется </a:t>
            </a:r>
            <a:r>
              <a:rPr lang="ru-RU" b="1" i="1" dirty="0" err="1"/>
              <a:t>single-needle</a:t>
            </a:r>
            <a:r>
              <a:rPr lang="ru-RU" b="1" i="1" dirty="0"/>
              <a:t> </a:t>
            </a:r>
            <a:r>
              <a:rPr lang="ru-RU" dirty="0"/>
              <a:t>или </a:t>
            </a:r>
            <a:r>
              <a:rPr lang="ru-RU" b="1" i="1" dirty="0" err="1"/>
              <a:t>krossknit</a:t>
            </a:r>
            <a:r>
              <a:rPr lang="ru-RU" b="1" i="1" dirty="0"/>
              <a:t> </a:t>
            </a:r>
            <a:r>
              <a:rPr lang="ru-RU" b="1" i="1" dirty="0" err="1"/>
              <a:t>looping</a:t>
            </a:r>
            <a:r>
              <a:rPr lang="ru-RU" b="1" i="1" dirty="0" smtClean="0"/>
              <a:t>.</a:t>
            </a:r>
            <a:r>
              <a:rPr lang="ru-RU" dirty="0"/>
              <a:t> Действительно, сходство можно увидеть, но это, к сожалению, лишь косвенное доказательство.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122" name="Picture 2" descr="Кто придумал вязание? История зарождения самого популярного вида рукодел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32" y="3137564"/>
            <a:ext cx="6213470" cy="3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380</Words>
  <Application>Microsoft Office PowerPoint</Application>
  <PresentationFormat>Широкоэкранный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YS Text Optional</vt:lpstr>
      <vt:lpstr>Тема Office</vt:lpstr>
      <vt:lpstr>вязание</vt:lpstr>
      <vt:lpstr>Презентация PowerPoint</vt:lpstr>
      <vt:lpstr>История вязания.</vt:lpstr>
      <vt:lpstr>Вязание - древнейший вид рукоделия. </vt:lpstr>
      <vt:lpstr>Презентация PowerPoint</vt:lpstr>
      <vt:lpstr>Первые упоминания. </vt:lpstr>
      <vt:lpstr>Презентация PowerPoint</vt:lpstr>
      <vt:lpstr>Также, некоторые ученые считают, что на древних настенных изображениях и рельефах именно вязаные изделия.  </vt:lpstr>
      <vt:lpstr>Косвенное сходство.</vt:lpstr>
      <vt:lpstr>Я выбрала эту тему, потому что я увлекаюсь вязанием и мне стала интересна история вязания.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</dc:title>
  <dc:creator>Хорхе</dc:creator>
  <cp:lastModifiedBy>Хорхе</cp:lastModifiedBy>
  <cp:revision>14</cp:revision>
  <dcterms:created xsi:type="dcterms:W3CDTF">2020-12-22T15:29:30Z</dcterms:created>
  <dcterms:modified xsi:type="dcterms:W3CDTF">2020-12-22T17:55:55Z</dcterms:modified>
</cp:coreProperties>
</file>