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inkml+xml" PartName="/ppt/ink/ink1.xml"/>
  <Override ContentType="application/vnd.ms-powerpoint.changesinfo+xml" PartName="/ppt/changesInfos/changesInfo1.xml"/>
  <Override ContentType="application/vnd.ms-powerpoint.revisioninfo+xml" PartName="/ppt/revisionInfo.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5" r:id="rId2"/>
    <p:sldId id="260" r:id="rId3"/>
    <p:sldId id="269" r:id="rId4"/>
    <p:sldId id="267" r:id="rId5"/>
    <p:sldId id="286" r:id="rId6"/>
    <p:sldId id="287" r:id="rId7"/>
    <p:sldId id="270" r:id="rId8"/>
    <p:sldId id="273" r:id="rId9"/>
    <p:sldId id="272" r:id="rId10"/>
    <p:sldId id="285" r:id="rId11"/>
    <p:sldId id="275" r:id="rId12"/>
    <p:sldId id="277" r:id="rId13"/>
    <p:sldId id="284" r:id="rId14"/>
    <p:sldId id="279" r:id="rId15"/>
    <p:sldId id="280" r:id="rId16"/>
    <p:sldId id="281" r:id="rId17"/>
    <p:sldId id="282" r:id="rId18"/>
    <p:sldId id="283"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2D0EC2-3843-4D99-8F0F-DB2CE49ADD99}" v="45" dt="2021-02-09T14:19:42.446"/>
    <p1510:client id="{1A2E3B9B-012F-4336-8669-5964C65BB892}" v="1227" dt="2021-02-09T21:53:20.877"/>
    <p1510:client id="{40DA305E-9D93-4ECA-9504-2D3F18E2D1AB}" v="351" dt="2021-02-09T18:24:57.617"/>
    <p1510:client id="{79E28BDF-FE0D-4C55-A46F-4917EBCE5D98}" v="78" dt="2021-02-08T16:19:28.557"/>
    <p1510:client id="{84B5AF10-620A-443C-A1C6-2CCF10F68929}" v="854" dt="2021-02-08T11:19:41.836"/>
    <p1510:client id="{86583FB2-5585-4D12-9116-403847C4F1FD}" v="221" dt="2021-02-09T22:28:18.284"/>
    <p1510:client id="{A0F85483-62B6-4E65-AEC5-754A37FD9326}" v="72" dt="2021-02-08T08:50:48.310"/>
    <p1510:client id="{B1793C75-0750-4EAE-86CC-C6E628923A83}" v="198" dt="2021-02-09T20:54:15.801"/>
    <p1510:client id="{B7C02C13-7CD9-428B-BA10-A208BE6B7558}" v="155" dt="2021-02-08T09:20:21.796"/>
    <p1510:client id="{C2627A4F-A62E-4670-B1DF-4778C1AA2771}" v="69" dt="2021-02-10T01:02:34.958"/>
    <p1510:client id="{DB5261EF-B19C-4A61-996A-414C3A96EA6E}" v="1341" dt="2021-02-08T18:49:00.974"/>
    <p1510:client id="{EC2055EE-47DD-4B67-AFF0-06B836CE9BAC}" v="95" dt="2021-02-08T08:49:12.5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Алиева Ася" userId="bb714168ff764dab" providerId="Windows Live" clId="Web-{B7C02C13-7CD9-428B-BA10-A208BE6B7558}"/>
    <pc:docChg chg="addSld delSld modSld">
      <pc:chgData name="Алиева Ася" userId="bb714168ff764dab" providerId="Windows Live" clId="Web-{B7C02C13-7CD9-428B-BA10-A208BE6B7558}" dt="2021-02-08T09:20:21.796" v="120" actId="1076"/>
      <pc:docMkLst>
        <pc:docMk/>
      </pc:docMkLst>
      <pc:sldChg chg="addSp delSp modSp">
        <pc:chgData name="Алиева Ася" userId="bb714168ff764dab" providerId="Windows Live" clId="Web-{B7C02C13-7CD9-428B-BA10-A208BE6B7558}" dt="2021-02-08T09:19:08.482" v="109"/>
        <pc:sldMkLst>
          <pc:docMk/>
          <pc:sldMk cId="2046524262" sldId="257"/>
        </pc:sldMkLst>
        <pc:spChg chg="add mod">
          <ac:chgData name="Алиева Ася" userId="bb714168ff764dab" providerId="Windows Live" clId="Web-{B7C02C13-7CD9-428B-BA10-A208BE6B7558}" dt="2021-02-08T09:09:07.013" v="91" actId="14100"/>
          <ac:spMkLst>
            <pc:docMk/>
            <pc:sldMk cId="2046524262" sldId="257"/>
            <ac:spMk id="2" creationId="{E4543F67-83BD-409B-B001-3465CA8AE5F5}"/>
          </ac:spMkLst>
        </pc:spChg>
        <pc:spChg chg="mod">
          <ac:chgData name="Алиева Ася" userId="bb714168ff764dab" providerId="Windows Live" clId="Web-{B7C02C13-7CD9-428B-BA10-A208BE6B7558}" dt="2021-02-08T08:51:46.392" v="4" actId="20577"/>
          <ac:spMkLst>
            <pc:docMk/>
            <pc:sldMk cId="2046524262" sldId="257"/>
            <ac:spMk id="3" creationId="{8386D0C6-0A62-455B-B1B5-E3E9E0E7C784}"/>
          </ac:spMkLst>
        </pc:spChg>
        <pc:spChg chg="add mod">
          <ac:chgData name="Алиева Ася" userId="bb714168ff764dab" providerId="Windows Live" clId="Web-{B7C02C13-7CD9-428B-BA10-A208BE6B7558}" dt="2021-02-08T08:52:51.550" v="16" actId="1076"/>
          <ac:spMkLst>
            <pc:docMk/>
            <pc:sldMk cId="2046524262" sldId="257"/>
            <ac:spMk id="4" creationId="{51E3C23D-0661-46A5-8F97-9F4356D69181}"/>
          </ac:spMkLst>
        </pc:spChg>
        <pc:spChg chg="add del mod">
          <ac:chgData name="Алиева Ася" userId="bb714168ff764dab" providerId="Windows Live" clId="Web-{B7C02C13-7CD9-428B-BA10-A208BE6B7558}" dt="2021-02-08T09:19:04.950" v="107"/>
          <ac:spMkLst>
            <pc:docMk/>
            <pc:sldMk cId="2046524262" sldId="257"/>
            <ac:spMk id="8" creationId="{FA1DF135-E188-427A-B8D7-C92C3FCF913D}"/>
          </ac:spMkLst>
        </pc:spChg>
        <pc:picChg chg="add del mod">
          <ac:chgData name="Алиева Ася" userId="bb714168ff764dab" providerId="Windows Live" clId="Web-{B7C02C13-7CD9-428B-BA10-A208BE6B7558}" dt="2021-02-08T09:17:37.214" v="99"/>
          <ac:picMkLst>
            <pc:docMk/>
            <pc:sldMk cId="2046524262" sldId="257"/>
            <ac:picMk id="5" creationId="{7F001C1B-F210-48E7-BC2F-360D5A3D300C}"/>
          </ac:picMkLst>
        </pc:picChg>
        <pc:picChg chg="add del mod">
          <ac:chgData name="Алиева Ася" userId="bb714168ff764dab" providerId="Windows Live" clId="Web-{B7C02C13-7CD9-428B-BA10-A208BE6B7558}" dt="2021-02-08T09:19:08.482" v="109"/>
          <ac:picMkLst>
            <pc:docMk/>
            <pc:sldMk cId="2046524262" sldId="257"/>
            <ac:picMk id="6" creationId="{4EE9F3E7-155F-4421-B00C-DF83EFFAFF8E}"/>
          </ac:picMkLst>
        </pc:picChg>
        <pc:picChg chg="add del mod">
          <ac:chgData name="Алиева Ася" userId="bb714168ff764dab" providerId="Windows Live" clId="Web-{B7C02C13-7CD9-428B-BA10-A208BE6B7558}" dt="2021-02-08T09:19:06.716" v="108"/>
          <ac:picMkLst>
            <pc:docMk/>
            <pc:sldMk cId="2046524262" sldId="257"/>
            <ac:picMk id="7" creationId="{2D52D2EC-4F15-40D0-A84C-907FCF0C425B}"/>
          </ac:picMkLst>
        </pc:picChg>
      </pc:sldChg>
      <pc:sldChg chg="add del replId">
        <pc:chgData name="Алиева Ася" userId="bb714168ff764dab" providerId="Windows Live" clId="Web-{B7C02C13-7CD9-428B-BA10-A208BE6B7558}" dt="2021-02-08T09:19:10.466" v="110"/>
        <pc:sldMkLst>
          <pc:docMk/>
          <pc:sldMk cId="280665351" sldId="258"/>
        </pc:sldMkLst>
      </pc:sldChg>
      <pc:sldChg chg="add del replId">
        <pc:chgData name="Алиева Ася" userId="bb714168ff764dab" providerId="Windows Live" clId="Web-{B7C02C13-7CD9-428B-BA10-A208BE6B7558}" dt="2021-02-08T09:19:13.122" v="111"/>
        <pc:sldMkLst>
          <pc:docMk/>
          <pc:sldMk cId="206573169" sldId="259"/>
        </pc:sldMkLst>
      </pc:sldChg>
      <pc:sldChg chg="modSp add del replId">
        <pc:chgData name="Алиева Ася" userId="bb714168ff764dab" providerId="Windows Live" clId="Web-{B7C02C13-7CD9-428B-BA10-A208BE6B7558}" dt="2021-02-08T09:20:21.796" v="120" actId="1076"/>
        <pc:sldMkLst>
          <pc:docMk/>
          <pc:sldMk cId="2524860684" sldId="260"/>
        </pc:sldMkLst>
        <pc:spChg chg="mod">
          <ac:chgData name="Алиева Ася" userId="bb714168ff764dab" providerId="Windows Live" clId="Web-{B7C02C13-7CD9-428B-BA10-A208BE6B7558}" dt="2021-02-08T09:20:16.327" v="119" actId="14100"/>
          <ac:spMkLst>
            <pc:docMk/>
            <pc:sldMk cId="2524860684" sldId="260"/>
            <ac:spMk id="2" creationId="{E4543F67-83BD-409B-B001-3465CA8AE5F5}"/>
          </ac:spMkLst>
        </pc:spChg>
        <pc:spChg chg="mod">
          <ac:chgData name="Алиева Ася" userId="bb714168ff764dab" providerId="Windows Live" clId="Web-{B7C02C13-7CD9-428B-BA10-A208BE6B7558}" dt="2021-02-08T09:20:21.796" v="120" actId="1076"/>
          <ac:spMkLst>
            <pc:docMk/>
            <pc:sldMk cId="2524860684" sldId="260"/>
            <ac:spMk id="4" creationId="{51E3C23D-0661-46A5-8F97-9F4356D69181}"/>
          </ac:spMkLst>
        </pc:spChg>
      </pc:sldChg>
    </pc:docChg>
  </pc:docChgLst>
  <pc:docChgLst>
    <pc:chgData name="Алиева Ася" userId="bb714168ff764dab" providerId="Windows Live" clId="Web-{EC2055EE-47DD-4B67-AFF0-06B836CE9BAC}"/>
    <pc:docChg chg="addSld modSld">
      <pc:chgData name="Алиева Ася" userId="bb714168ff764dab" providerId="Windows Live" clId="Web-{EC2055EE-47DD-4B67-AFF0-06B836CE9BAC}" dt="2021-02-08T08:49:12.515" v="54"/>
      <pc:docMkLst>
        <pc:docMk/>
      </pc:docMkLst>
      <pc:sldChg chg="addSp delSp modSp">
        <pc:chgData name="Алиева Ася" userId="bb714168ff764dab" providerId="Windows Live" clId="Web-{EC2055EE-47DD-4B67-AFF0-06B836CE9BAC}" dt="2021-02-08T08:46:22.854" v="50"/>
        <pc:sldMkLst>
          <pc:docMk/>
          <pc:sldMk cId="1351651579" sldId="256"/>
        </pc:sldMkLst>
        <pc:spChg chg="mod">
          <ac:chgData name="Алиева Ася" userId="bb714168ff764dab" providerId="Windows Live" clId="Web-{EC2055EE-47DD-4B67-AFF0-06B836CE9BAC}" dt="2021-02-08T08:43:42.132" v="24" actId="1076"/>
          <ac:spMkLst>
            <pc:docMk/>
            <pc:sldMk cId="1351651579" sldId="256"/>
            <ac:spMk id="2" creationId="{00000000-0000-0000-0000-000000000000}"/>
          </ac:spMkLst>
        </pc:spChg>
        <pc:spChg chg="mod">
          <ac:chgData name="Алиева Ася" userId="bb714168ff764dab" providerId="Windows Live" clId="Web-{EC2055EE-47DD-4B67-AFF0-06B836CE9BAC}" dt="2021-02-08T08:45:04.228" v="42" actId="1076"/>
          <ac:spMkLst>
            <pc:docMk/>
            <pc:sldMk cId="1351651579" sldId="256"/>
            <ac:spMk id="3" creationId="{00000000-0000-0000-0000-000000000000}"/>
          </ac:spMkLst>
        </pc:spChg>
        <pc:inkChg chg="add del">
          <ac:chgData name="Алиева Ася" userId="bb714168ff764dab" providerId="Windows Live" clId="Web-{EC2055EE-47DD-4B67-AFF0-06B836CE9BAC}" dt="2021-02-08T08:46:22.854" v="50"/>
          <ac:inkMkLst>
            <pc:docMk/>
            <pc:sldMk cId="1351651579" sldId="256"/>
            <ac:inkMk id="4" creationId="{17E9EDC6-492E-4B05-8013-F4177D514AE0}"/>
          </ac:inkMkLst>
        </pc:inkChg>
        <pc:inkChg chg="add del">
          <ac:chgData name="Алиева Ася" userId="bb714168ff764dab" providerId="Windows Live" clId="Web-{EC2055EE-47DD-4B67-AFF0-06B836CE9BAC}" dt="2021-02-08T08:46:22.854" v="49"/>
          <ac:inkMkLst>
            <pc:docMk/>
            <pc:sldMk cId="1351651579" sldId="256"/>
            <ac:inkMk id="5" creationId="{DE9494CE-63CE-4B7A-A841-99189B87A74E}"/>
          </ac:inkMkLst>
        </pc:inkChg>
        <pc:inkChg chg="add del">
          <ac:chgData name="Алиева Ася" userId="bb714168ff764dab" providerId="Windows Live" clId="Web-{EC2055EE-47DD-4B67-AFF0-06B836CE9BAC}" dt="2021-02-08T08:46:22.854" v="48"/>
          <ac:inkMkLst>
            <pc:docMk/>
            <pc:sldMk cId="1351651579" sldId="256"/>
            <ac:inkMk id="6" creationId="{D27BDDBC-4AE2-41A4-9D0C-32955E99CC69}"/>
          </ac:inkMkLst>
        </pc:inkChg>
        <pc:inkChg chg="add del">
          <ac:chgData name="Алиева Ася" userId="bb714168ff764dab" providerId="Windows Live" clId="Web-{EC2055EE-47DD-4B67-AFF0-06B836CE9BAC}" dt="2021-02-08T08:46:22.854" v="47"/>
          <ac:inkMkLst>
            <pc:docMk/>
            <pc:sldMk cId="1351651579" sldId="256"/>
            <ac:inkMk id="7" creationId="{B252A239-D65C-4EF6-8333-DF497D244256}"/>
          </ac:inkMkLst>
        </pc:inkChg>
      </pc:sldChg>
      <pc:sldChg chg="addSp delSp modSp new modMedia addAnim delAnim">
        <pc:chgData name="Алиева Ася" userId="bb714168ff764dab" providerId="Windows Live" clId="Web-{EC2055EE-47DD-4B67-AFF0-06B836CE9BAC}" dt="2021-02-08T08:49:12.515" v="54"/>
        <pc:sldMkLst>
          <pc:docMk/>
          <pc:sldMk cId="2046524262" sldId="257"/>
        </pc:sldMkLst>
        <pc:spChg chg="add">
          <ac:chgData name="Алиева Ася" userId="bb714168ff764dab" providerId="Windows Live" clId="Web-{EC2055EE-47DD-4B67-AFF0-06B836CE9BAC}" dt="2021-02-08T08:49:12.515" v="54"/>
          <ac:spMkLst>
            <pc:docMk/>
            <pc:sldMk cId="2046524262" sldId="257"/>
            <ac:spMk id="3" creationId="{8386D0C6-0A62-455B-B1B5-E3E9E0E7C784}"/>
          </ac:spMkLst>
        </pc:spChg>
        <pc:picChg chg="add del mod">
          <ac:chgData name="Алиева Ася" userId="bb714168ff764dab" providerId="Windows Live" clId="Web-{EC2055EE-47DD-4B67-AFF0-06B836CE9BAC}" dt="2021-02-08T08:49:04.827" v="53"/>
          <ac:picMkLst>
            <pc:docMk/>
            <pc:sldMk cId="2046524262" sldId="257"/>
            <ac:picMk id="2" creationId="{8AE70F54-E753-426A-B626-5485D9BB0ABE}"/>
          </ac:picMkLst>
        </pc:picChg>
      </pc:sldChg>
    </pc:docChg>
  </pc:docChgLst>
  <pc:docChgLst>
    <pc:chgData name="Алиева Ася" userId="bb714168ff764dab" providerId="Windows Live" clId="Web-{79E28BDF-FE0D-4C55-A46F-4917EBCE5D98}"/>
    <pc:docChg chg="addSld modSld addMainMaster delMainMaster">
      <pc:chgData name="Алиева Ася" userId="bb714168ff764dab" providerId="Windows Live" clId="Web-{79E28BDF-FE0D-4C55-A46F-4917EBCE5D98}" dt="2021-02-08T16:19:28.557" v="61"/>
      <pc:docMkLst>
        <pc:docMk/>
      </pc:docMkLst>
      <pc:sldChg chg="addSp delSp mod modClrScheme delDesignElem chgLayout">
        <pc:chgData name="Алиева Ася" userId="bb714168ff764dab" providerId="Windows Live" clId="Web-{79E28BDF-FE0D-4C55-A46F-4917EBCE5D98}" dt="2021-02-08T12:11:19.848" v="17"/>
        <pc:sldMkLst>
          <pc:docMk/>
          <pc:sldMk cId="2524860684" sldId="260"/>
        </pc:sldMkLst>
        <pc:spChg chg="add del">
          <ac:chgData name="Алиева Ася" userId="bb714168ff764dab" providerId="Windows Live" clId="Web-{79E28BDF-FE0D-4C55-A46F-4917EBCE5D98}" dt="2021-02-08T12:11:19.848" v="17"/>
          <ac:spMkLst>
            <pc:docMk/>
            <pc:sldMk cId="2524860684" sldId="260"/>
            <ac:spMk id="83" creationId="{5A0118C5-4F8D-4CF4-BADD-53FEACC6C42A}"/>
          </ac:spMkLst>
        </pc:spChg>
        <pc:spChg chg="add del">
          <ac:chgData name="Алиева Ася" userId="bb714168ff764dab" providerId="Windows Live" clId="Web-{79E28BDF-FE0D-4C55-A46F-4917EBCE5D98}" dt="2021-02-08T12:11:19.848" v="17"/>
          <ac:spMkLst>
            <pc:docMk/>
            <pc:sldMk cId="2524860684" sldId="260"/>
            <ac:spMk id="84" creationId="{F98F79A4-A6C7-4101-B1E9-27E05CB7CFA0}"/>
          </ac:spMkLst>
        </pc:spChg>
        <pc:spChg chg="add del">
          <ac:chgData name="Алиева Ася" userId="bb714168ff764dab" providerId="Windows Live" clId="Web-{79E28BDF-FE0D-4C55-A46F-4917EBCE5D98}" dt="2021-02-08T12:11:19.848" v="17"/>
          <ac:spMkLst>
            <pc:docMk/>
            <pc:sldMk cId="2524860684" sldId="260"/>
            <ac:spMk id="90" creationId="{79AFCB35-9C04-4524-A0B1-57FF6865D013}"/>
          </ac:spMkLst>
        </pc:spChg>
        <pc:spChg chg="add del">
          <ac:chgData name="Алиева Ася" userId="bb714168ff764dab" providerId="Windows Live" clId="Web-{79E28BDF-FE0D-4C55-A46F-4917EBCE5D98}" dt="2021-02-08T12:11:19.848" v="17"/>
          <ac:spMkLst>
            <pc:docMk/>
            <pc:sldMk cId="2524860684" sldId="260"/>
            <ac:spMk id="92" creationId="{D11AD2AD-0BA0-4DD3-8EEA-84686A0E718C}"/>
          </ac:spMkLst>
        </pc:spChg>
        <pc:spChg chg="add del">
          <ac:chgData name="Алиева Ася" userId="bb714168ff764dab" providerId="Windows Live" clId="Web-{79E28BDF-FE0D-4C55-A46F-4917EBCE5D98}" dt="2021-02-08T12:11:19.848" v="17"/>
          <ac:spMkLst>
            <pc:docMk/>
            <pc:sldMk cId="2524860684" sldId="260"/>
            <ac:spMk id="94" creationId="{83C8019B-3985-409B-9B87-494B974EE9A2}"/>
          </ac:spMkLst>
        </pc:spChg>
        <pc:spChg chg="add del">
          <ac:chgData name="Алиева Ася" userId="bb714168ff764dab" providerId="Windows Live" clId="Web-{79E28BDF-FE0D-4C55-A46F-4917EBCE5D98}" dt="2021-02-08T12:11:19.848" v="17"/>
          <ac:spMkLst>
            <pc:docMk/>
            <pc:sldMk cId="2524860684" sldId="260"/>
            <ac:spMk id="96" creationId="{9E5C5460-229E-46C8-A712-CC317985420F}"/>
          </ac:spMkLst>
        </pc:spChg>
        <pc:spChg chg="add del">
          <ac:chgData name="Алиева Ася" userId="bb714168ff764dab" providerId="Windows Live" clId="Web-{79E28BDF-FE0D-4C55-A46F-4917EBCE5D98}" dt="2021-02-08T12:11:19.848" v="17"/>
          <ac:spMkLst>
            <pc:docMk/>
            <pc:sldMk cId="2524860684" sldId="260"/>
            <ac:spMk id="98" creationId="{B85A4DB3-61AA-49A1-85A9-B3397CD519AB}"/>
          </ac:spMkLst>
        </pc:spChg>
        <pc:grpChg chg="add del">
          <ac:chgData name="Алиева Ася" userId="bb714168ff764dab" providerId="Windows Live" clId="Web-{79E28BDF-FE0D-4C55-A46F-4917EBCE5D98}" dt="2021-02-08T12:11:19.848" v="17"/>
          <ac:grpSpMkLst>
            <pc:docMk/>
            <pc:sldMk cId="2524860684" sldId="260"/>
            <ac:grpSpMk id="100" creationId="{0C156BF8-7FF7-440F-BE2B-417DFFE8BFA5}"/>
          </ac:grpSpMkLst>
        </pc:grpChg>
      </pc:sldChg>
      <pc:sldChg chg="addSp delSp modSp mod modClrScheme delDesignElem chgLayout">
        <pc:chgData name="Алиева Ася" userId="bb714168ff764dab" providerId="Windows Live" clId="Web-{79E28BDF-FE0D-4C55-A46F-4917EBCE5D98}" dt="2021-02-08T12:11:19.848" v="17"/>
        <pc:sldMkLst>
          <pc:docMk/>
          <pc:sldMk cId="2121809869" sldId="265"/>
        </pc:sldMkLst>
        <pc:spChg chg="mod ord">
          <ac:chgData name="Алиева Ася" userId="bb714168ff764dab" providerId="Windows Live" clId="Web-{79E28BDF-FE0D-4C55-A46F-4917EBCE5D98}" dt="2021-02-08T12:11:19.848" v="17"/>
          <ac:spMkLst>
            <pc:docMk/>
            <pc:sldMk cId="2121809869" sldId="265"/>
            <ac:spMk id="2" creationId="{00000000-0000-0000-0000-000000000000}"/>
          </ac:spMkLst>
        </pc:spChg>
        <pc:spChg chg="mod ord">
          <ac:chgData name="Алиева Ася" userId="bb714168ff764dab" providerId="Windows Live" clId="Web-{79E28BDF-FE0D-4C55-A46F-4917EBCE5D98}" dt="2021-02-08T12:11:19.848" v="17"/>
          <ac:spMkLst>
            <pc:docMk/>
            <pc:sldMk cId="2121809869" sldId="265"/>
            <ac:spMk id="3" creationId="{00000000-0000-0000-0000-000000000000}"/>
          </ac:spMkLst>
        </pc:spChg>
        <pc:spChg chg="add del">
          <ac:chgData name="Алиева Ася" userId="bb714168ff764dab" providerId="Windows Live" clId="Web-{79E28BDF-FE0D-4C55-A46F-4917EBCE5D98}" dt="2021-02-08T12:11:19.848" v="17"/>
          <ac:spMkLst>
            <pc:docMk/>
            <pc:sldMk cId="2121809869" sldId="265"/>
            <ac:spMk id="10" creationId="{0671A8AE-40A1-4631-A6B8-581AFF065482}"/>
          </ac:spMkLst>
        </pc:spChg>
        <pc:spChg chg="add del">
          <ac:chgData name="Алиева Ася" userId="bb714168ff764dab" providerId="Windows Live" clId="Web-{79E28BDF-FE0D-4C55-A46F-4917EBCE5D98}" dt="2021-02-08T12:11:19.848" v="17"/>
          <ac:spMkLst>
            <pc:docMk/>
            <pc:sldMk cId="2121809869" sldId="265"/>
            <ac:spMk id="12" creationId="{AB58EF07-17C2-48CF-ABB0-EEF1F17CB8F0}"/>
          </ac:spMkLst>
        </pc:spChg>
        <pc:spChg chg="add del">
          <ac:chgData name="Алиева Ася" userId="bb714168ff764dab" providerId="Windows Live" clId="Web-{79E28BDF-FE0D-4C55-A46F-4917EBCE5D98}" dt="2021-02-08T12:11:19.848" v="17"/>
          <ac:spMkLst>
            <pc:docMk/>
            <pc:sldMk cId="2121809869" sldId="265"/>
            <ac:spMk id="14" creationId="{AF2F604E-43BE-4DC3-B983-E071523364F8}"/>
          </ac:spMkLst>
        </pc:spChg>
        <pc:spChg chg="add del">
          <ac:chgData name="Алиева Ася" userId="bb714168ff764dab" providerId="Windows Live" clId="Web-{79E28BDF-FE0D-4C55-A46F-4917EBCE5D98}" dt="2021-02-08T12:11:19.848" v="17"/>
          <ac:spMkLst>
            <pc:docMk/>
            <pc:sldMk cId="2121809869" sldId="265"/>
            <ac:spMk id="16" creationId="{08C9B587-E65E-4B52-B37C-ABEBB6E87928}"/>
          </ac:spMkLst>
        </pc:spChg>
        <pc:picChg chg="mod">
          <ac:chgData name="Алиева Ася" userId="bb714168ff764dab" providerId="Windows Live" clId="Web-{79E28BDF-FE0D-4C55-A46F-4917EBCE5D98}" dt="2021-02-08T12:09:38.143" v="10" actId="1076"/>
          <ac:picMkLst>
            <pc:docMk/>
            <pc:sldMk cId="2121809869" sldId="265"/>
            <ac:picMk id="5" creationId="{025B0E26-17DA-48C7-803B-1753B58C1754}"/>
          </ac:picMkLst>
        </pc:picChg>
      </pc:sldChg>
      <pc:sldChg chg="addSp delSp modSp mod modClrScheme delDesignElem chgLayout">
        <pc:chgData name="Алиева Ася" userId="bb714168ff764dab" providerId="Windows Live" clId="Web-{79E28BDF-FE0D-4C55-A46F-4917EBCE5D98}" dt="2021-02-08T16:03:50.429" v="20" actId="1076"/>
        <pc:sldMkLst>
          <pc:docMk/>
          <pc:sldMk cId="3296761569" sldId="267"/>
        </pc:sldMkLst>
        <pc:spChg chg="mod">
          <ac:chgData name="Алиева Ася" userId="bb714168ff764dab" providerId="Windows Live" clId="Web-{79E28BDF-FE0D-4C55-A46F-4917EBCE5D98}" dt="2021-02-08T16:03:43.647" v="19" actId="14100"/>
          <ac:spMkLst>
            <pc:docMk/>
            <pc:sldMk cId="3296761569" sldId="267"/>
            <ac:spMk id="2" creationId="{37416105-32B8-45F6-BE1E-7B94F7D1012C}"/>
          </ac:spMkLst>
        </pc:spChg>
        <pc:spChg chg="add del">
          <ac:chgData name="Алиева Ася" userId="bb714168ff764dab" providerId="Windows Live" clId="Web-{79E28BDF-FE0D-4C55-A46F-4917EBCE5D98}" dt="2021-02-08T12:11:19.848" v="17"/>
          <ac:spMkLst>
            <pc:docMk/>
            <pc:sldMk cId="3296761569" sldId="267"/>
            <ac:spMk id="4" creationId="{A7AE9375-4664-4DB2-922D-2782A6E439AC}"/>
          </ac:spMkLst>
        </pc:spChg>
        <pc:spChg chg="add del">
          <ac:chgData name="Алиева Ася" userId="bb714168ff764dab" providerId="Windows Live" clId="Web-{79E28BDF-FE0D-4C55-A46F-4917EBCE5D98}" dt="2021-02-08T12:11:19.848" v="17"/>
          <ac:spMkLst>
            <pc:docMk/>
            <pc:sldMk cId="3296761569" sldId="267"/>
            <ac:spMk id="11" creationId="{9DD005C1-8C51-42D6-9BEE-B9B83849743D}"/>
          </ac:spMkLst>
        </pc:spChg>
        <pc:picChg chg="mod">
          <ac:chgData name="Алиева Ася" userId="bb714168ff764dab" providerId="Windows Live" clId="Web-{79E28BDF-FE0D-4C55-A46F-4917EBCE5D98}" dt="2021-02-08T16:03:50.429" v="20" actId="1076"/>
          <ac:picMkLst>
            <pc:docMk/>
            <pc:sldMk cId="3296761569" sldId="267"/>
            <ac:picMk id="14" creationId="{10F8152B-F99C-4489-BC32-56DCD41AD767}"/>
          </ac:picMkLst>
        </pc:picChg>
        <pc:picChg chg="mod">
          <ac:chgData name="Алиева Ася" userId="bb714168ff764dab" providerId="Windows Live" clId="Web-{79E28BDF-FE0D-4C55-A46F-4917EBCE5D98}" dt="2021-02-08T16:03:13.036" v="18" actId="14100"/>
          <ac:picMkLst>
            <pc:docMk/>
            <pc:sldMk cId="3296761569" sldId="267"/>
            <ac:picMk id="27" creationId="{5C895C2F-90A0-4184-B307-26386F24C61A}"/>
          </ac:picMkLst>
        </pc:picChg>
        <pc:picChg chg="mod">
          <ac:chgData name="Алиева Ася" userId="bb714168ff764dab" providerId="Windows Live" clId="Web-{79E28BDF-FE0D-4C55-A46F-4917EBCE5D98}" dt="2021-02-08T11:26:04.035" v="0" actId="1076"/>
          <ac:picMkLst>
            <pc:docMk/>
            <pc:sldMk cId="3296761569" sldId="267"/>
            <ac:picMk id="28" creationId="{BE511363-46DF-4D0A-B0CC-2A7A0A828330}"/>
          </ac:picMkLst>
        </pc:picChg>
        <pc:picChg chg="mod">
          <ac:chgData name="Алиева Ася" userId="bb714168ff764dab" providerId="Windows Live" clId="Web-{79E28BDF-FE0D-4C55-A46F-4917EBCE5D98}" dt="2021-02-08T11:26:24.505" v="9" actId="1076"/>
          <ac:picMkLst>
            <pc:docMk/>
            <pc:sldMk cId="3296761569" sldId="267"/>
            <ac:picMk id="29" creationId="{054ED741-9FD1-4F2C-9DC7-9405F656B150}"/>
          </ac:picMkLst>
        </pc:picChg>
        <pc:picChg chg="mod">
          <ac:chgData name="Алиева Ася" userId="bb714168ff764dab" providerId="Windows Live" clId="Web-{79E28BDF-FE0D-4C55-A46F-4917EBCE5D98}" dt="2021-02-08T11:26:10.192" v="1" actId="1076"/>
          <ac:picMkLst>
            <pc:docMk/>
            <pc:sldMk cId="3296761569" sldId="267"/>
            <ac:picMk id="30" creationId="{45472C6C-52E9-42BE-ACA6-38EC29CDCDA8}"/>
          </ac:picMkLst>
        </pc:picChg>
        <pc:cxnChg chg="add del">
          <ac:chgData name="Алиева Ася" userId="bb714168ff764dab" providerId="Windows Live" clId="Web-{79E28BDF-FE0D-4C55-A46F-4917EBCE5D98}" dt="2021-02-08T12:11:19.848" v="17"/>
          <ac:cxnSpMkLst>
            <pc:docMk/>
            <pc:sldMk cId="3296761569" sldId="267"/>
            <ac:cxnSpMk id="5" creationId="{EE504C98-6397-41C1-A8D8-2D9C4ED307E0}"/>
          </ac:cxnSpMkLst>
        </pc:cxnChg>
      </pc:sldChg>
      <pc:sldChg chg="modSp mod modClrScheme chgLayout">
        <pc:chgData name="Алиева Ася" userId="bb714168ff764dab" providerId="Windows Live" clId="Web-{79E28BDF-FE0D-4C55-A46F-4917EBCE5D98}" dt="2021-02-08T12:11:19.848" v="17"/>
        <pc:sldMkLst>
          <pc:docMk/>
          <pc:sldMk cId="2042172042" sldId="269"/>
        </pc:sldMkLst>
        <pc:spChg chg="mod ord">
          <ac:chgData name="Алиева Ася" userId="bb714168ff764dab" providerId="Windows Live" clId="Web-{79E28BDF-FE0D-4C55-A46F-4917EBCE5D98}" dt="2021-02-08T12:11:19.848" v="17"/>
          <ac:spMkLst>
            <pc:docMk/>
            <pc:sldMk cId="2042172042" sldId="269"/>
            <ac:spMk id="2" creationId="{14D072DF-FBE9-4E8D-A27A-BF026D3BDB64}"/>
          </ac:spMkLst>
        </pc:spChg>
        <pc:picChg chg="mod">
          <ac:chgData name="Алиева Ася" userId="bb714168ff764dab" providerId="Windows Live" clId="Web-{79E28BDF-FE0D-4C55-A46F-4917EBCE5D98}" dt="2021-02-08T12:10:23.785" v="11" actId="1076"/>
          <ac:picMkLst>
            <pc:docMk/>
            <pc:sldMk cId="2042172042" sldId="269"/>
            <ac:picMk id="14" creationId="{9B9EFD19-777D-481B-B15C-79719031DFF2}"/>
          </ac:picMkLst>
        </pc:picChg>
        <pc:picChg chg="mod">
          <ac:chgData name="Алиева Ася" userId="bb714168ff764dab" providerId="Windows Live" clId="Web-{79E28BDF-FE0D-4C55-A46F-4917EBCE5D98}" dt="2021-02-08T12:11:18.442" v="16" actId="1076"/>
          <ac:picMkLst>
            <pc:docMk/>
            <pc:sldMk cId="2042172042" sldId="269"/>
            <ac:picMk id="30" creationId="{38798336-8AA2-46F8-8AA6-50330BFF4906}"/>
          </ac:picMkLst>
        </pc:picChg>
      </pc:sldChg>
      <pc:sldChg chg="addSp modSp new mod setBg setClrOvrMap">
        <pc:chgData name="Алиева Ася" userId="bb714168ff764dab" providerId="Windows Live" clId="Web-{79E28BDF-FE0D-4C55-A46F-4917EBCE5D98}" dt="2021-02-08T16:18:10.959" v="45" actId="1076"/>
        <pc:sldMkLst>
          <pc:docMk/>
          <pc:sldMk cId="3918815564" sldId="270"/>
        </pc:sldMkLst>
        <pc:spChg chg="mod">
          <ac:chgData name="Алиева Ася" userId="bb714168ff764dab" providerId="Windows Live" clId="Web-{79E28BDF-FE0D-4C55-A46F-4917EBCE5D98}" dt="2021-02-08T16:16:24.235" v="43"/>
          <ac:spMkLst>
            <pc:docMk/>
            <pc:sldMk cId="3918815564" sldId="270"/>
            <ac:spMk id="2" creationId="{3C5E0720-D161-4A8F-89DC-56DDD913EFF2}"/>
          </ac:spMkLst>
        </pc:spChg>
        <pc:spChg chg="mod">
          <ac:chgData name="Алиева Ася" userId="bb714168ff764dab" providerId="Windows Live" clId="Web-{79E28BDF-FE0D-4C55-A46F-4917EBCE5D98}" dt="2021-02-08T16:15:54.967" v="40" actId="14100"/>
          <ac:spMkLst>
            <pc:docMk/>
            <pc:sldMk cId="3918815564" sldId="270"/>
            <ac:spMk id="3" creationId="{059E0F72-F395-4EAE-B200-31080C30AEEE}"/>
          </ac:spMkLst>
        </pc:spChg>
        <pc:spChg chg="add">
          <ac:chgData name="Алиева Ася" userId="bb714168ff764dab" providerId="Windows Live" clId="Web-{79E28BDF-FE0D-4C55-A46F-4917EBCE5D98}" dt="2021-02-08T16:16:24.235" v="43"/>
          <ac:spMkLst>
            <pc:docMk/>
            <pc:sldMk cId="3918815564" sldId="270"/>
            <ac:spMk id="9" creationId="{0671A8AE-40A1-4631-A6B8-581AFF065482}"/>
          </ac:spMkLst>
        </pc:spChg>
        <pc:spChg chg="add">
          <ac:chgData name="Алиева Ася" userId="bb714168ff764dab" providerId="Windows Live" clId="Web-{79E28BDF-FE0D-4C55-A46F-4917EBCE5D98}" dt="2021-02-08T16:16:24.235" v="43"/>
          <ac:spMkLst>
            <pc:docMk/>
            <pc:sldMk cId="3918815564" sldId="270"/>
            <ac:spMk id="11" creationId="{AB58EF07-17C2-48CF-ABB0-EEF1F17CB8F0}"/>
          </ac:spMkLst>
        </pc:spChg>
        <pc:spChg chg="add">
          <ac:chgData name="Алиева Ася" userId="bb714168ff764dab" providerId="Windows Live" clId="Web-{79E28BDF-FE0D-4C55-A46F-4917EBCE5D98}" dt="2021-02-08T16:16:24.235" v="43"/>
          <ac:spMkLst>
            <pc:docMk/>
            <pc:sldMk cId="3918815564" sldId="270"/>
            <ac:spMk id="13" creationId="{AF2F604E-43BE-4DC3-B983-E071523364F8}"/>
          </ac:spMkLst>
        </pc:spChg>
        <pc:spChg chg="add">
          <ac:chgData name="Алиева Ася" userId="bb714168ff764dab" providerId="Windows Live" clId="Web-{79E28BDF-FE0D-4C55-A46F-4917EBCE5D98}" dt="2021-02-08T16:16:24.235" v="43"/>
          <ac:spMkLst>
            <pc:docMk/>
            <pc:sldMk cId="3918815564" sldId="270"/>
            <ac:spMk id="15" creationId="{08C9B587-E65E-4B52-B37C-ABEBB6E87928}"/>
          </ac:spMkLst>
        </pc:spChg>
        <pc:picChg chg="add mod ord">
          <ac:chgData name="Алиева Ася" userId="bb714168ff764dab" providerId="Windows Live" clId="Web-{79E28BDF-FE0D-4C55-A46F-4917EBCE5D98}" dt="2021-02-08T16:18:10.959" v="45" actId="1076"/>
          <ac:picMkLst>
            <pc:docMk/>
            <pc:sldMk cId="3918815564" sldId="270"/>
            <ac:picMk id="4" creationId="{5F113396-3EDD-4F09-8030-E01F64D28F56}"/>
          </ac:picMkLst>
        </pc:picChg>
      </pc:sldChg>
      <pc:sldChg chg="addSp delSp new mod modShow">
        <pc:chgData name="Алиева Ася" userId="bb714168ff764dab" providerId="Windows Live" clId="Web-{79E28BDF-FE0D-4C55-A46F-4917EBCE5D98}" dt="2021-02-08T16:19:28.557" v="61"/>
        <pc:sldMkLst>
          <pc:docMk/>
          <pc:sldMk cId="1708731042" sldId="271"/>
        </pc:sldMkLst>
        <pc:inkChg chg="add del">
          <ac:chgData name="Алиева Ася" userId="bb714168ff764dab" providerId="Windows Live" clId="Web-{79E28BDF-FE0D-4C55-A46F-4917EBCE5D98}" dt="2021-02-08T16:19:11.603" v="60"/>
          <ac:inkMkLst>
            <pc:docMk/>
            <pc:sldMk cId="1708731042" sldId="271"/>
            <ac:inkMk id="2" creationId="{EAA6082B-4E3A-417A-B89A-4A13CC9811EC}"/>
          </ac:inkMkLst>
        </pc:inkChg>
        <pc:inkChg chg="add del">
          <ac:chgData name="Алиева Ася" userId="bb714168ff764dab" providerId="Windows Live" clId="Web-{79E28BDF-FE0D-4C55-A46F-4917EBCE5D98}" dt="2021-02-08T16:19:11.603" v="59"/>
          <ac:inkMkLst>
            <pc:docMk/>
            <pc:sldMk cId="1708731042" sldId="271"/>
            <ac:inkMk id="3" creationId="{C2B5CDFF-8250-4F9B-8006-9EADF559AD28}"/>
          </ac:inkMkLst>
        </pc:inkChg>
        <pc:inkChg chg="add del">
          <ac:chgData name="Алиева Ася" userId="bb714168ff764dab" providerId="Windows Live" clId="Web-{79E28BDF-FE0D-4C55-A46F-4917EBCE5D98}" dt="2021-02-08T16:19:11.587" v="58"/>
          <ac:inkMkLst>
            <pc:docMk/>
            <pc:sldMk cId="1708731042" sldId="271"/>
            <ac:inkMk id="4" creationId="{1E3B5356-6FEE-49C5-8EA5-B0AD6886A853}"/>
          </ac:inkMkLst>
        </pc:inkChg>
        <pc:inkChg chg="add del">
          <ac:chgData name="Алиева Ася" userId="bb714168ff764dab" providerId="Windows Live" clId="Web-{79E28BDF-FE0D-4C55-A46F-4917EBCE5D98}" dt="2021-02-08T16:19:11.587" v="57"/>
          <ac:inkMkLst>
            <pc:docMk/>
            <pc:sldMk cId="1708731042" sldId="271"/>
            <ac:inkMk id="5" creationId="{300D5C0F-7266-4953-80CA-1A51B34C0E5D}"/>
          </ac:inkMkLst>
        </pc:inkChg>
        <pc:inkChg chg="add del">
          <ac:chgData name="Алиева Ася" userId="bb714168ff764dab" providerId="Windows Live" clId="Web-{79E28BDF-FE0D-4C55-A46F-4917EBCE5D98}" dt="2021-02-08T16:19:11.587" v="56"/>
          <ac:inkMkLst>
            <pc:docMk/>
            <pc:sldMk cId="1708731042" sldId="271"/>
            <ac:inkMk id="6" creationId="{C8DDEB4B-1D58-48CB-892E-7FE22D29CC94}"/>
          </ac:inkMkLst>
        </pc:inkChg>
        <pc:inkChg chg="add del">
          <ac:chgData name="Алиева Ася" userId="bb714168ff764dab" providerId="Windows Live" clId="Web-{79E28BDF-FE0D-4C55-A46F-4917EBCE5D98}" dt="2021-02-08T16:19:11.587" v="55"/>
          <ac:inkMkLst>
            <pc:docMk/>
            <pc:sldMk cId="1708731042" sldId="271"/>
            <ac:inkMk id="7" creationId="{841FB230-3D8A-4508-B713-758CDADA5E8C}"/>
          </ac:inkMkLst>
        </pc:inkChg>
        <pc:inkChg chg="add del">
          <ac:chgData name="Алиева Ася" userId="bb714168ff764dab" providerId="Windows Live" clId="Web-{79E28BDF-FE0D-4C55-A46F-4917EBCE5D98}" dt="2021-02-08T16:19:11.587" v="54"/>
          <ac:inkMkLst>
            <pc:docMk/>
            <pc:sldMk cId="1708731042" sldId="271"/>
            <ac:inkMk id="8" creationId="{164C3006-531F-4379-ACBB-A11AFE936B0B}"/>
          </ac:inkMkLst>
        </pc:inkChg>
      </pc:sldChg>
      <pc:sldMasterChg chg="add del addSldLayout delSldLayout">
        <pc:chgData name="Алиева Ася" userId="bb714168ff764dab" providerId="Windows Live" clId="Web-{79E28BDF-FE0D-4C55-A46F-4917EBCE5D98}" dt="2021-02-08T12:11:19.848" v="17"/>
        <pc:sldMasterMkLst>
          <pc:docMk/>
          <pc:sldMasterMk cId="3154979492" sldId="2147483648"/>
        </pc:sldMasterMkLst>
        <pc:sldLayoutChg chg="add del">
          <pc:chgData name="Алиева Ася" userId="bb714168ff764dab" providerId="Windows Live" clId="Web-{79E28BDF-FE0D-4C55-A46F-4917EBCE5D98}" dt="2021-02-08T12:11:19.848" v="17"/>
          <pc:sldLayoutMkLst>
            <pc:docMk/>
            <pc:sldMasterMk cId="3154979492" sldId="2147483648"/>
            <pc:sldLayoutMk cId="161079921" sldId="2147483649"/>
          </pc:sldLayoutMkLst>
        </pc:sldLayoutChg>
        <pc:sldLayoutChg chg="add del">
          <pc:chgData name="Алиева Ася" userId="bb714168ff764dab" providerId="Windows Live" clId="Web-{79E28BDF-FE0D-4C55-A46F-4917EBCE5D98}" dt="2021-02-08T12:11:19.848" v="17"/>
          <pc:sldLayoutMkLst>
            <pc:docMk/>
            <pc:sldMasterMk cId="3154979492" sldId="2147483648"/>
            <pc:sldLayoutMk cId="2703711724" sldId="2147483650"/>
          </pc:sldLayoutMkLst>
        </pc:sldLayoutChg>
        <pc:sldLayoutChg chg="add del">
          <pc:chgData name="Алиева Ася" userId="bb714168ff764dab" providerId="Windows Live" clId="Web-{79E28BDF-FE0D-4C55-A46F-4917EBCE5D98}" dt="2021-02-08T12:11:19.848" v="17"/>
          <pc:sldLayoutMkLst>
            <pc:docMk/>
            <pc:sldMasterMk cId="3154979492" sldId="2147483648"/>
            <pc:sldLayoutMk cId="4076369896" sldId="2147483651"/>
          </pc:sldLayoutMkLst>
        </pc:sldLayoutChg>
        <pc:sldLayoutChg chg="add del">
          <pc:chgData name="Алиева Ася" userId="bb714168ff764dab" providerId="Windows Live" clId="Web-{79E28BDF-FE0D-4C55-A46F-4917EBCE5D98}" dt="2021-02-08T12:11:19.848" v="17"/>
          <pc:sldLayoutMkLst>
            <pc:docMk/>
            <pc:sldMasterMk cId="3154979492" sldId="2147483648"/>
            <pc:sldLayoutMk cId="2625762208" sldId="2147483652"/>
          </pc:sldLayoutMkLst>
        </pc:sldLayoutChg>
        <pc:sldLayoutChg chg="add del">
          <pc:chgData name="Алиева Ася" userId="bb714168ff764dab" providerId="Windows Live" clId="Web-{79E28BDF-FE0D-4C55-A46F-4917EBCE5D98}" dt="2021-02-08T12:11:19.848" v="17"/>
          <pc:sldLayoutMkLst>
            <pc:docMk/>
            <pc:sldMasterMk cId="3154979492" sldId="2147483648"/>
            <pc:sldLayoutMk cId="188002762" sldId="2147483653"/>
          </pc:sldLayoutMkLst>
        </pc:sldLayoutChg>
        <pc:sldLayoutChg chg="add del">
          <pc:chgData name="Алиева Ася" userId="bb714168ff764dab" providerId="Windows Live" clId="Web-{79E28BDF-FE0D-4C55-A46F-4917EBCE5D98}" dt="2021-02-08T12:11:19.848" v="17"/>
          <pc:sldLayoutMkLst>
            <pc:docMk/>
            <pc:sldMasterMk cId="3154979492" sldId="2147483648"/>
            <pc:sldLayoutMk cId="2295335545" sldId="2147483654"/>
          </pc:sldLayoutMkLst>
        </pc:sldLayoutChg>
        <pc:sldLayoutChg chg="add del">
          <pc:chgData name="Алиева Ася" userId="bb714168ff764dab" providerId="Windows Live" clId="Web-{79E28BDF-FE0D-4C55-A46F-4917EBCE5D98}" dt="2021-02-08T12:11:19.848" v="17"/>
          <pc:sldLayoutMkLst>
            <pc:docMk/>
            <pc:sldMasterMk cId="3154979492" sldId="2147483648"/>
            <pc:sldLayoutMk cId="1988754143" sldId="2147483655"/>
          </pc:sldLayoutMkLst>
        </pc:sldLayoutChg>
        <pc:sldLayoutChg chg="add del">
          <pc:chgData name="Алиева Ася" userId="bb714168ff764dab" providerId="Windows Live" clId="Web-{79E28BDF-FE0D-4C55-A46F-4917EBCE5D98}" dt="2021-02-08T12:11:19.848" v="17"/>
          <pc:sldLayoutMkLst>
            <pc:docMk/>
            <pc:sldMasterMk cId="3154979492" sldId="2147483648"/>
            <pc:sldLayoutMk cId="3665695281" sldId="2147483656"/>
          </pc:sldLayoutMkLst>
        </pc:sldLayoutChg>
        <pc:sldLayoutChg chg="add del">
          <pc:chgData name="Алиева Ася" userId="bb714168ff764dab" providerId="Windows Live" clId="Web-{79E28BDF-FE0D-4C55-A46F-4917EBCE5D98}" dt="2021-02-08T12:11:19.848" v="17"/>
          <pc:sldLayoutMkLst>
            <pc:docMk/>
            <pc:sldMasterMk cId="3154979492" sldId="2147483648"/>
            <pc:sldLayoutMk cId="2134169247" sldId="2147483657"/>
          </pc:sldLayoutMkLst>
        </pc:sldLayoutChg>
        <pc:sldLayoutChg chg="add del">
          <pc:chgData name="Алиева Ася" userId="bb714168ff764dab" providerId="Windows Live" clId="Web-{79E28BDF-FE0D-4C55-A46F-4917EBCE5D98}" dt="2021-02-08T12:11:19.848" v="17"/>
          <pc:sldLayoutMkLst>
            <pc:docMk/>
            <pc:sldMasterMk cId="3154979492" sldId="2147483648"/>
            <pc:sldLayoutMk cId="2065727480" sldId="2147483658"/>
          </pc:sldLayoutMkLst>
        </pc:sldLayoutChg>
        <pc:sldLayoutChg chg="add del">
          <pc:chgData name="Алиева Ася" userId="bb714168ff764dab" providerId="Windows Live" clId="Web-{79E28BDF-FE0D-4C55-A46F-4917EBCE5D98}" dt="2021-02-08T12:11:19.848" v="17"/>
          <pc:sldLayoutMkLst>
            <pc:docMk/>
            <pc:sldMasterMk cId="3154979492" sldId="2147483648"/>
            <pc:sldLayoutMk cId="812261758" sldId="2147483659"/>
          </pc:sldLayoutMkLst>
        </pc:sldLayoutChg>
      </pc:sldMasterChg>
      <pc:sldMasterChg chg="add del addSldLayout delSldLayout modSldLayout">
        <pc:chgData name="Алиева Ася" userId="bb714168ff764dab" providerId="Windows Live" clId="Web-{79E28BDF-FE0D-4C55-A46F-4917EBCE5D98}" dt="2021-02-08T12:11:19.848" v="17"/>
        <pc:sldMasterMkLst>
          <pc:docMk/>
          <pc:sldMasterMk cId="3983334688" sldId="2147483660"/>
        </pc:sldMasterMkLst>
        <pc:sldLayoutChg chg="add del mod replId">
          <pc:chgData name="Алиева Ася" userId="bb714168ff764dab" providerId="Windows Live" clId="Web-{79E28BDF-FE0D-4C55-A46F-4917EBCE5D98}" dt="2021-02-08T12:11:19.848" v="17"/>
          <pc:sldLayoutMkLst>
            <pc:docMk/>
            <pc:sldMasterMk cId="3983334688" sldId="2147483660"/>
            <pc:sldLayoutMk cId="3433394660" sldId="2147483661"/>
          </pc:sldLayoutMkLst>
        </pc:sldLayoutChg>
        <pc:sldLayoutChg chg="add del mod replId">
          <pc:chgData name="Алиева Ася" userId="bb714168ff764dab" providerId="Windows Live" clId="Web-{79E28BDF-FE0D-4C55-A46F-4917EBCE5D98}" dt="2021-02-08T12:11:19.848" v="17"/>
          <pc:sldLayoutMkLst>
            <pc:docMk/>
            <pc:sldMasterMk cId="3983334688" sldId="2147483660"/>
            <pc:sldLayoutMk cId="3085560348" sldId="2147483662"/>
          </pc:sldLayoutMkLst>
        </pc:sldLayoutChg>
        <pc:sldLayoutChg chg="add del mod replId">
          <pc:chgData name="Алиева Ася" userId="bb714168ff764dab" providerId="Windows Live" clId="Web-{79E28BDF-FE0D-4C55-A46F-4917EBCE5D98}" dt="2021-02-08T12:11:19.848" v="17"/>
          <pc:sldLayoutMkLst>
            <pc:docMk/>
            <pc:sldMasterMk cId="3983334688" sldId="2147483660"/>
            <pc:sldLayoutMk cId="3597952959" sldId="2147483663"/>
          </pc:sldLayoutMkLst>
        </pc:sldLayoutChg>
        <pc:sldLayoutChg chg="add del mod replId">
          <pc:chgData name="Алиева Ася" userId="bb714168ff764dab" providerId="Windows Live" clId="Web-{79E28BDF-FE0D-4C55-A46F-4917EBCE5D98}" dt="2021-02-08T12:11:19.848" v="17"/>
          <pc:sldLayoutMkLst>
            <pc:docMk/>
            <pc:sldMasterMk cId="3983334688" sldId="2147483660"/>
            <pc:sldLayoutMk cId="463895891" sldId="2147483664"/>
          </pc:sldLayoutMkLst>
        </pc:sldLayoutChg>
        <pc:sldLayoutChg chg="add del mod replId">
          <pc:chgData name="Алиева Ася" userId="bb714168ff764dab" providerId="Windows Live" clId="Web-{79E28BDF-FE0D-4C55-A46F-4917EBCE5D98}" dt="2021-02-08T12:11:19.848" v="17"/>
          <pc:sldLayoutMkLst>
            <pc:docMk/>
            <pc:sldMasterMk cId="3983334688" sldId="2147483660"/>
            <pc:sldLayoutMk cId="625212717" sldId="2147483665"/>
          </pc:sldLayoutMkLst>
        </pc:sldLayoutChg>
        <pc:sldLayoutChg chg="add del mod replId">
          <pc:chgData name="Алиева Ася" userId="bb714168ff764dab" providerId="Windows Live" clId="Web-{79E28BDF-FE0D-4C55-A46F-4917EBCE5D98}" dt="2021-02-08T12:11:19.848" v="17"/>
          <pc:sldLayoutMkLst>
            <pc:docMk/>
            <pc:sldMasterMk cId="3983334688" sldId="2147483660"/>
            <pc:sldLayoutMk cId="1359016786" sldId="2147483666"/>
          </pc:sldLayoutMkLst>
        </pc:sldLayoutChg>
        <pc:sldLayoutChg chg="add del mod replId">
          <pc:chgData name="Алиева Ася" userId="bb714168ff764dab" providerId="Windows Live" clId="Web-{79E28BDF-FE0D-4C55-A46F-4917EBCE5D98}" dt="2021-02-08T12:11:19.848" v="17"/>
          <pc:sldLayoutMkLst>
            <pc:docMk/>
            <pc:sldMasterMk cId="3983334688" sldId="2147483660"/>
            <pc:sldLayoutMk cId="1175484068" sldId="2147483667"/>
          </pc:sldLayoutMkLst>
        </pc:sldLayoutChg>
        <pc:sldLayoutChg chg="add del mod replId">
          <pc:chgData name="Алиева Ася" userId="bb714168ff764dab" providerId="Windows Live" clId="Web-{79E28BDF-FE0D-4C55-A46F-4917EBCE5D98}" dt="2021-02-08T12:11:19.848" v="17"/>
          <pc:sldLayoutMkLst>
            <pc:docMk/>
            <pc:sldMasterMk cId="3983334688" sldId="2147483660"/>
            <pc:sldLayoutMk cId="1598548212" sldId="2147483668"/>
          </pc:sldLayoutMkLst>
        </pc:sldLayoutChg>
        <pc:sldLayoutChg chg="add del mod replId">
          <pc:chgData name="Алиева Ася" userId="bb714168ff764dab" providerId="Windows Live" clId="Web-{79E28BDF-FE0D-4C55-A46F-4917EBCE5D98}" dt="2021-02-08T12:11:19.848" v="17"/>
          <pc:sldLayoutMkLst>
            <pc:docMk/>
            <pc:sldMasterMk cId="3983334688" sldId="2147483660"/>
            <pc:sldLayoutMk cId="1304890083" sldId="2147483669"/>
          </pc:sldLayoutMkLst>
        </pc:sldLayoutChg>
        <pc:sldLayoutChg chg="add del mod replId">
          <pc:chgData name="Алиева Ася" userId="bb714168ff764dab" providerId="Windows Live" clId="Web-{79E28BDF-FE0D-4C55-A46F-4917EBCE5D98}" dt="2021-02-08T12:11:19.848" v="17"/>
          <pc:sldLayoutMkLst>
            <pc:docMk/>
            <pc:sldMasterMk cId="3983334688" sldId="2147483660"/>
            <pc:sldLayoutMk cId="3520376342" sldId="2147483670"/>
          </pc:sldLayoutMkLst>
        </pc:sldLayoutChg>
        <pc:sldLayoutChg chg="add del mod replId">
          <pc:chgData name="Алиева Ася" userId="bb714168ff764dab" providerId="Windows Live" clId="Web-{79E28BDF-FE0D-4C55-A46F-4917EBCE5D98}" dt="2021-02-08T12:11:19.848" v="17"/>
          <pc:sldLayoutMkLst>
            <pc:docMk/>
            <pc:sldMasterMk cId="3983334688" sldId="2147483660"/>
            <pc:sldLayoutMk cId="4172933136" sldId="2147483671"/>
          </pc:sldLayoutMkLst>
        </pc:sldLayoutChg>
      </pc:sldMasterChg>
      <pc:sldMasterChg chg="add del addSldLayout delSldLayout modSldLayout">
        <pc:chgData name="Алиева Ася" userId="bb714168ff764dab" providerId="Windows Live" clId="Web-{79E28BDF-FE0D-4C55-A46F-4917EBCE5D98}" dt="2021-02-08T12:11:14.442" v="15"/>
        <pc:sldMasterMkLst>
          <pc:docMk/>
          <pc:sldMasterMk cId="700874852" sldId="2147483672"/>
        </pc:sldMasterMkLst>
        <pc:sldLayoutChg chg="add del mod replId">
          <pc:chgData name="Алиева Ася" userId="bb714168ff764dab" providerId="Windows Live" clId="Web-{79E28BDF-FE0D-4C55-A46F-4917EBCE5D98}" dt="2021-02-08T12:11:14.442" v="15"/>
          <pc:sldLayoutMkLst>
            <pc:docMk/>
            <pc:sldMasterMk cId="700874852" sldId="2147483672"/>
            <pc:sldLayoutMk cId="1565120728" sldId="2147483673"/>
          </pc:sldLayoutMkLst>
        </pc:sldLayoutChg>
        <pc:sldLayoutChg chg="add del mod replId">
          <pc:chgData name="Алиева Ася" userId="bb714168ff764dab" providerId="Windows Live" clId="Web-{79E28BDF-FE0D-4C55-A46F-4917EBCE5D98}" dt="2021-02-08T12:11:14.442" v="15"/>
          <pc:sldLayoutMkLst>
            <pc:docMk/>
            <pc:sldMasterMk cId="700874852" sldId="2147483672"/>
            <pc:sldLayoutMk cId="3489772903" sldId="2147483674"/>
          </pc:sldLayoutMkLst>
        </pc:sldLayoutChg>
        <pc:sldLayoutChg chg="add del mod replId">
          <pc:chgData name="Алиева Ася" userId="bb714168ff764dab" providerId="Windows Live" clId="Web-{79E28BDF-FE0D-4C55-A46F-4917EBCE5D98}" dt="2021-02-08T12:11:14.442" v="15"/>
          <pc:sldLayoutMkLst>
            <pc:docMk/>
            <pc:sldMasterMk cId="700874852" sldId="2147483672"/>
            <pc:sldLayoutMk cId="3743435488" sldId="2147483675"/>
          </pc:sldLayoutMkLst>
        </pc:sldLayoutChg>
        <pc:sldLayoutChg chg="add del mod replId">
          <pc:chgData name="Алиева Ася" userId="bb714168ff764dab" providerId="Windows Live" clId="Web-{79E28BDF-FE0D-4C55-A46F-4917EBCE5D98}" dt="2021-02-08T12:11:14.442" v="15"/>
          <pc:sldLayoutMkLst>
            <pc:docMk/>
            <pc:sldMasterMk cId="700874852" sldId="2147483672"/>
            <pc:sldLayoutMk cId="657929833" sldId="2147483676"/>
          </pc:sldLayoutMkLst>
        </pc:sldLayoutChg>
        <pc:sldLayoutChg chg="add del mod replId">
          <pc:chgData name="Алиева Ася" userId="bb714168ff764dab" providerId="Windows Live" clId="Web-{79E28BDF-FE0D-4C55-A46F-4917EBCE5D98}" dt="2021-02-08T12:11:14.442" v="15"/>
          <pc:sldLayoutMkLst>
            <pc:docMk/>
            <pc:sldMasterMk cId="700874852" sldId="2147483672"/>
            <pc:sldLayoutMk cId="96103082" sldId="2147483677"/>
          </pc:sldLayoutMkLst>
        </pc:sldLayoutChg>
        <pc:sldLayoutChg chg="add del mod replId">
          <pc:chgData name="Алиева Ася" userId="bb714168ff764dab" providerId="Windows Live" clId="Web-{79E28BDF-FE0D-4C55-A46F-4917EBCE5D98}" dt="2021-02-08T12:11:14.442" v="15"/>
          <pc:sldLayoutMkLst>
            <pc:docMk/>
            <pc:sldMasterMk cId="700874852" sldId="2147483672"/>
            <pc:sldLayoutMk cId="163208271" sldId="2147483678"/>
          </pc:sldLayoutMkLst>
        </pc:sldLayoutChg>
        <pc:sldLayoutChg chg="add del mod replId">
          <pc:chgData name="Алиева Ася" userId="bb714168ff764dab" providerId="Windows Live" clId="Web-{79E28BDF-FE0D-4C55-A46F-4917EBCE5D98}" dt="2021-02-08T12:11:14.442" v="15"/>
          <pc:sldLayoutMkLst>
            <pc:docMk/>
            <pc:sldMasterMk cId="700874852" sldId="2147483672"/>
            <pc:sldLayoutMk cId="1437829260" sldId="2147483679"/>
          </pc:sldLayoutMkLst>
        </pc:sldLayoutChg>
        <pc:sldLayoutChg chg="add del mod replId">
          <pc:chgData name="Алиева Ася" userId="bb714168ff764dab" providerId="Windows Live" clId="Web-{79E28BDF-FE0D-4C55-A46F-4917EBCE5D98}" dt="2021-02-08T12:11:14.442" v="15"/>
          <pc:sldLayoutMkLst>
            <pc:docMk/>
            <pc:sldMasterMk cId="700874852" sldId="2147483672"/>
            <pc:sldLayoutMk cId="2772855878" sldId="2147483680"/>
          </pc:sldLayoutMkLst>
        </pc:sldLayoutChg>
        <pc:sldLayoutChg chg="add del mod replId">
          <pc:chgData name="Алиева Ася" userId="bb714168ff764dab" providerId="Windows Live" clId="Web-{79E28BDF-FE0D-4C55-A46F-4917EBCE5D98}" dt="2021-02-08T12:11:14.442" v="15"/>
          <pc:sldLayoutMkLst>
            <pc:docMk/>
            <pc:sldMasterMk cId="700874852" sldId="2147483672"/>
            <pc:sldLayoutMk cId="4272898688" sldId="2147483681"/>
          </pc:sldLayoutMkLst>
        </pc:sldLayoutChg>
        <pc:sldLayoutChg chg="add del mod replId">
          <pc:chgData name="Алиева Ася" userId="bb714168ff764dab" providerId="Windows Live" clId="Web-{79E28BDF-FE0D-4C55-A46F-4917EBCE5D98}" dt="2021-02-08T12:11:14.442" v="15"/>
          <pc:sldLayoutMkLst>
            <pc:docMk/>
            <pc:sldMasterMk cId="700874852" sldId="2147483672"/>
            <pc:sldLayoutMk cId="2419045279" sldId="2147483682"/>
          </pc:sldLayoutMkLst>
        </pc:sldLayoutChg>
        <pc:sldLayoutChg chg="add del mod replId">
          <pc:chgData name="Алиева Ася" userId="bb714168ff764dab" providerId="Windows Live" clId="Web-{79E28BDF-FE0D-4C55-A46F-4917EBCE5D98}" dt="2021-02-08T12:11:14.442" v="15"/>
          <pc:sldLayoutMkLst>
            <pc:docMk/>
            <pc:sldMasterMk cId="700874852" sldId="2147483672"/>
            <pc:sldLayoutMk cId="293372713" sldId="2147483683"/>
          </pc:sldLayoutMkLst>
        </pc:sldLayoutChg>
      </pc:sldMasterChg>
    </pc:docChg>
  </pc:docChgLst>
  <pc:docChgLst>
    <pc:chgData name="Алиева Ася" userId="bb714168ff764dab" providerId="Windows Live" clId="Web-{40DA305E-9D93-4ECA-9504-2D3F18E2D1AB}"/>
    <pc:docChg chg="addSld delSld modSld">
      <pc:chgData name="Алиева Ася" userId="bb714168ff764dab" providerId="Windows Live" clId="Web-{40DA305E-9D93-4ECA-9504-2D3F18E2D1AB}" dt="2021-02-09T18:24:57.617" v="255"/>
      <pc:docMkLst>
        <pc:docMk/>
      </pc:docMkLst>
      <pc:sldChg chg="modSp">
        <pc:chgData name="Алиева Ася" userId="bb714168ff764dab" providerId="Windows Live" clId="Web-{40DA305E-9D93-4ECA-9504-2D3F18E2D1AB}" dt="2021-02-09T14:47:46.921" v="61" actId="1076"/>
        <pc:sldMkLst>
          <pc:docMk/>
          <pc:sldMk cId="2121809869" sldId="265"/>
        </pc:sldMkLst>
        <pc:picChg chg="mod">
          <ac:chgData name="Алиева Ася" userId="bb714168ff764dab" providerId="Windows Live" clId="Web-{40DA305E-9D93-4ECA-9504-2D3F18E2D1AB}" dt="2021-02-09T14:47:46.921" v="61" actId="1076"/>
          <ac:picMkLst>
            <pc:docMk/>
            <pc:sldMk cId="2121809869" sldId="265"/>
            <ac:picMk id="5" creationId="{025B0E26-17DA-48C7-803B-1753B58C1754}"/>
          </ac:picMkLst>
        </pc:picChg>
      </pc:sldChg>
      <pc:sldChg chg="modTransition">
        <pc:chgData name="Алиева Ася" userId="bb714168ff764dab" providerId="Windows Live" clId="Web-{40DA305E-9D93-4ECA-9504-2D3F18E2D1AB}" dt="2021-02-09T14:46:30.778" v="55"/>
        <pc:sldMkLst>
          <pc:docMk/>
          <pc:sldMk cId="3296761569" sldId="267"/>
        </pc:sldMkLst>
      </pc:sldChg>
      <pc:sldChg chg="modTransition">
        <pc:chgData name="Алиева Ася" userId="bb714168ff764dab" providerId="Windows Live" clId="Web-{40DA305E-9D93-4ECA-9504-2D3F18E2D1AB}" dt="2021-02-09T14:46:28.950" v="54"/>
        <pc:sldMkLst>
          <pc:docMk/>
          <pc:sldMk cId="2042172042" sldId="269"/>
        </pc:sldMkLst>
      </pc:sldChg>
      <pc:sldChg chg="modTransition">
        <pc:chgData name="Алиева Ася" userId="bb714168ff764dab" providerId="Windows Live" clId="Web-{40DA305E-9D93-4ECA-9504-2D3F18E2D1AB}" dt="2021-02-09T14:46:33.497" v="56"/>
        <pc:sldMkLst>
          <pc:docMk/>
          <pc:sldMk cId="3918815564" sldId="270"/>
        </pc:sldMkLst>
      </pc:sldChg>
      <pc:sldChg chg="modTransition">
        <pc:chgData name="Алиева Ася" userId="bb714168ff764dab" providerId="Windows Live" clId="Web-{40DA305E-9D93-4ECA-9504-2D3F18E2D1AB}" dt="2021-02-09T14:46:37.341" v="58"/>
        <pc:sldMkLst>
          <pc:docMk/>
          <pc:sldMk cId="2653329451" sldId="272"/>
        </pc:sldMkLst>
      </pc:sldChg>
      <pc:sldChg chg="modTransition">
        <pc:chgData name="Алиева Ася" userId="bb714168ff764dab" providerId="Windows Live" clId="Web-{40DA305E-9D93-4ECA-9504-2D3F18E2D1AB}" dt="2021-02-09T14:46:34.356" v="57"/>
        <pc:sldMkLst>
          <pc:docMk/>
          <pc:sldMk cId="3267019481" sldId="273"/>
        </pc:sldMkLst>
      </pc:sldChg>
      <pc:sldChg chg="modTransition">
        <pc:chgData name="Алиева Ася" userId="bb714168ff764dab" providerId="Windows Live" clId="Web-{40DA305E-9D93-4ECA-9504-2D3F18E2D1AB}" dt="2021-02-09T14:46:38.982" v="59"/>
        <pc:sldMkLst>
          <pc:docMk/>
          <pc:sldMk cId="2241437140" sldId="274"/>
        </pc:sldMkLst>
      </pc:sldChg>
      <pc:sldChg chg="addSp delSp modSp mod modTransition setBg">
        <pc:chgData name="Алиева Ася" userId="bb714168ff764dab" providerId="Windows Live" clId="Web-{40DA305E-9D93-4ECA-9504-2D3F18E2D1AB}" dt="2021-02-09T15:19:40.870" v="89" actId="1076"/>
        <pc:sldMkLst>
          <pc:docMk/>
          <pc:sldMk cId="3337947897" sldId="275"/>
        </pc:sldMkLst>
        <pc:spChg chg="mod ord">
          <ac:chgData name="Алиева Ася" userId="bb714168ff764dab" providerId="Windows Live" clId="Web-{40DA305E-9D93-4ECA-9504-2D3F18E2D1AB}" dt="2021-02-09T14:47:59.750" v="63"/>
          <ac:spMkLst>
            <pc:docMk/>
            <pc:sldMk cId="3337947897" sldId="275"/>
            <ac:spMk id="2" creationId="{8D33F5DF-B504-4C34-865F-7CBA8FCCFDAB}"/>
          </ac:spMkLst>
        </pc:spChg>
        <pc:spChg chg="add mod ord">
          <ac:chgData name="Алиева Ася" userId="bb714168ff764dab" providerId="Windows Live" clId="Web-{40DA305E-9D93-4ECA-9504-2D3F18E2D1AB}" dt="2021-02-09T14:56:19.171" v="88" actId="14100"/>
          <ac:spMkLst>
            <pc:docMk/>
            <pc:sldMk cId="3337947897" sldId="275"/>
            <ac:spMk id="3" creationId="{7AFFF5B5-249E-4901-BCA6-AF6F590B52D2}"/>
          </ac:spMkLst>
        </pc:spChg>
        <pc:spChg chg="add mod">
          <ac:chgData name="Алиева Ася" userId="bb714168ff764dab" providerId="Windows Live" clId="Web-{40DA305E-9D93-4ECA-9504-2D3F18E2D1AB}" dt="2021-02-09T14:47:59.750" v="63"/>
          <ac:spMkLst>
            <pc:docMk/>
            <pc:sldMk cId="3337947897" sldId="275"/>
            <ac:spMk id="11" creationId="{379257DA-444D-486B-A7D7-577BA71ACDE3}"/>
          </ac:spMkLst>
        </pc:spChg>
        <pc:spChg chg="add">
          <ac:chgData name="Алиева Ася" userId="bb714168ff764dab" providerId="Windows Live" clId="Web-{40DA305E-9D93-4ECA-9504-2D3F18E2D1AB}" dt="2021-02-09T14:52:08.132" v="75"/>
          <ac:spMkLst>
            <pc:docMk/>
            <pc:sldMk cId="3337947897" sldId="275"/>
            <ac:spMk id="18" creationId="{2EB492CD-616E-47F8-933B-5E2D952A0593}"/>
          </ac:spMkLst>
        </pc:spChg>
        <pc:spChg chg="add">
          <ac:chgData name="Алиева Ася" userId="bb714168ff764dab" providerId="Windows Live" clId="Web-{40DA305E-9D93-4ECA-9504-2D3F18E2D1AB}" dt="2021-02-09T14:52:08.132" v="75"/>
          <ac:spMkLst>
            <pc:docMk/>
            <pc:sldMk cId="3337947897" sldId="275"/>
            <ac:spMk id="19" creationId="{59383CF9-23B5-4335-9B21-1791C4CF1C75}"/>
          </ac:spMkLst>
        </pc:spChg>
        <pc:spChg chg="add del">
          <ac:chgData name="Алиева Ася" userId="bb714168ff764dab" providerId="Windows Live" clId="Web-{40DA305E-9D93-4ECA-9504-2D3F18E2D1AB}" dt="2021-02-09T14:52:08.117" v="74"/>
          <ac:spMkLst>
            <pc:docMk/>
            <pc:sldMk cId="3337947897" sldId="275"/>
            <ac:spMk id="21" creationId="{F13C74B1-5B17-4795-BED0-7140497B445A}"/>
          </ac:spMkLst>
        </pc:spChg>
        <pc:spChg chg="add del">
          <ac:chgData name="Алиева Ася" userId="bb714168ff764dab" providerId="Windows Live" clId="Web-{40DA305E-9D93-4ECA-9504-2D3F18E2D1AB}" dt="2021-02-09T14:52:08.117" v="74"/>
          <ac:spMkLst>
            <pc:docMk/>
            <pc:sldMk cId="3337947897" sldId="275"/>
            <ac:spMk id="23" creationId="{D4974D33-8DC5-464E-8C6D-BE58F0669C17}"/>
          </ac:spMkLst>
        </pc:spChg>
        <pc:spChg chg="add">
          <ac:chgData name="Алиева Ася" userId="bb714168ff764dab" providerId="Windows Live" clId="Web-{40DA305E-9D93-4ECA-9504-2D3F18E2D1AB}" dt="2021-02-09T14:52:08.132" v="75"/>
          <ac:spMkLst>
            <pc:docMk/>
            <pc:sldMk cId="3337947897" sldId="275"/>
            <ac:spMk id="25" creationId="{0007FE00-9498-4706-B255-6437B0252C02}"/>
          </ac:spMkLst>
        </pc:spChg>
        <pc:picChg chg="add mod">
          <ac:chgData name="Алиева Ася" userId="bb714168ff764dab" providerId="Windows Live" clId="Web-{40DA305E-9D93-4ECA-9504-2D3F18E2D1AB}" dt="2021-02-09T14:28:51.855" v="19" actId="1076"/>
          <ac:picMkLst>
            <pc:docMk/>
            <pc:sldMk cId="3337947897" sldId="275"/>
            <ac:picMk id="4" creationId="{061435E8-0C01-42F0-958C-5845506FF925}"/>
          </ac:picMkLst>
        </pc:picChg>
        <pc:picChg chg="add mod">
          <ac:chgData name="Алиева Ася" userId="bb714168ff764dab" providerId="Windows Live" clId="Web-{40DA305E-9D93-4ECA-9504-2D3F18E2D1AB}" dt="2021-02-09T14:28:50.980" v="18" actId="1076"/>
          <ac:picMkLst>
            <pc:docMk/>
            <pc:sldMk cId="3337947897" sldId="275"/>
            <ac:picMk id="5" creationId="{3E62FAB4-AAA7-4423-89A2-05C2C7FA882B}"/>
          </ac:picMkLst>
        </pc:picChg>
        <pc:picChg chg="add mod">
          <ac:chgData name="Алиева Ася" userId="bb714168ff764dab" providerId="Windows Live" clId="Web-{40DA305E-9D93-4ECA-9504-2D3F18E2D1AB}" dt="2021-02-09T14:28:49.840" v="17" actId="1076"/>
          <ac:picMkLst>
            <pc:docMk/>
            <pc:sldMk cId="3337947897" sldId="275"/>
            <ac:picMk id="6" creationId="{446159E2-382F-4102-A6C3-C8EA6B8AD4A5}"/>
          </ac:picMkLst>
        </pc:picChg>
        <pc:picChg chg="add mod">
          <ac:chgData name="Алиева Ася" userId="bb714168ff764dab" providerId="Windows Live" clId="Web-{40DA305E-9D93-4ECA-9504-2D3F18E2D1AB}" dt="2021-02-09T14:28:48.496" v="15" actId="1076"/>
          <ac:picMkLst>
            <pc:docMk/>
            <pc:sldMk cId="3337947897" sldId="275"/>
            <ac:picMk id="7" creationId="{D5B3A06C-309F-4AEF-906C-EA3BEB9B7FF0}"/>
          </ac:picMkLst>
        </pc:picChg>
        <pc:picChg chg="add mod">
          <ac:chgData name="Алиева Ася" userId="bb714168ff764dab" providerId="Windows Live" clId="Web-{40DA305E-9D93-4ECA-9504-2D3F18E2D1AB}" dt="2021-02-09T14:28:49.105" v="16" actId="1076"/>
          <ac:picMkLst>
            <pc:docMk/>
            <pc:sldMk cId="3337947897" sldId="275"/>
            <ac:picMk id="8" creationId="{90B6464C-1194-411C-A34D-792867166C07}"/>
          </ac:picMkLst>
        </pc:picChg>
        <pc:picChg chg="add mod">
          <ac:chgData name="Алиева Ася" userId="bb714168ff764dab" providerId="Windows Live" clId="Web-{40DA305E-9D93-4ECA-9504-2D3F18E2D1AB}" dt="2021-02-09T14:28:47.090" v="13" actId="1076"/>
          <ac:picMkLst>
            <pc:docMk/>
            <pc:sldMk cId="3337947897" sldId="275"/>
            <ac:picMk id="9" creationId="{CBE6FADD-6195-4900-B24C-475B3D721C31}"/>
          </ac:picMkLst>
        </pc:picChg>
        <pc:picChg chg="add mod ord">
          <ac:chgData name="Алиева Ася" userId="bb714168ff764dab" providerId="Windows Live" clId="Web-{40DA305E-9D93-4ECA-9504-2D3F18E2D1AB}" dt="2021-02-09T15:19:40.870" v="89" actId="1076"/>
          <ac:picMkLst>
            <pc:docMk/>
            <pc:sldMk cId="3337947897" sldId="275"/>
            <ac:picMk id="10" creationId="{C414DB4F-E167-4ADB-B1A7-46B5A0FF8E19}"/>
          </ac:picMkLst>
        </pc:picChg>
        <pc:cxnChg chg="add del">
          <ac:chgData name="Алиева Ася" userId="bb714168ff764dab" providerId="Windows Live" clId="Web-{40DA305E-9D93-4ECA-9504-2D3F18E2D1AB}" dt="2021-02-09T14:52:08.132" v="75"/>
          <ac:cxnSpMkLst>
            <pc:docMk/>
            <pc:sldMk cId="3337947897" sldId="275"/>
            <ac:cxnSpMk id="16" creationId="{E4A809D5-3600-46D4-A466-67F2349A54FB}"/>
          </ac:cxnSpMkLst>
        </pc:cxnChg>
      </pc:sldChg>
      <pc:sldChg chg="addSp modSp new del mod setBg">
        <pc:chgData name="Алиева Ася" userId="bb714168ff764dab" providerId="Windows Live" clId="Web-{40DA305E-9D93-4ECA-9504-2D3F18E2D1AB}" dt="2021-02-09T17:50:13.561" v="253"/>
        <pc:sldMkLst>
          <pc:docMk/>
          <pc:sldMk cId="1714470301" sldId="276"/>
        </pc:sldMkLst>
        <pc:spChg chg="add mod">
          <ac:chgData name="Алиева Ася" userId="bb714168ff764dab" providerId="Windows Live" clId="Web-{40DA305E-9D93-4ECA-9504-2D3F18E2D1AB}" dt="2021-02-09T15:44:12.104" v="142" actId="14100"/>
          <ac:spMkLst>
            <pc:docMk/>
            <pc:sldMk cId="1714470301" sldId="276"/>
            <ac:spMk id="2" creationId="{42B52CD7-484F-473D-BB5C-BBD6C51C06B5}"/>
          </ac:spMkLst>
        </pc:spChg>
        <pc:spChg chg="add mod">
          <ac:chgData name="Алиева Ася" userId="bb714168ff764dab" providerId="Windows Live" clId="Web-{40DA305E-9D93-4ECA-9504-2D3F18E2D1AB}" dt="2021-02-09T15:44:27.807" v="144" actId="14100"/>
          <ac:spMkLst>
            <pc:docMk/>
            <pc:sldMk cId="1714470301" sldId="276"/>
            <ac:spMk id="3" creationId="{287588CB-6E32-46E4-8287-F9623BC8BA06}"/>
          </ac:spMkLst>
        </pc:spChg>
        <pc:spChg chg="add">
          <ac:chgData name="Алиева Ася" userId="bb714168ff764dab" providerId="Windows Live" clId="Web-{40DA305E-9D93-4ECA-9504-2D3F18E2D1AB}" dt="2021-02-09T15:23:57.956" v="96"/>
          <ac:spMkLst>
            <pc:docMk/>
            <pc:sldMk cId="1714470301" sldId="276"/>
            <ac:spMk id="9" creationId="{2B1D4F77-A17C-43D7-B7FA-545148E4E93D}"/>
          </ac:spMkLst>
        </pc:spChg>
        <pc:picChg chg="add mod ord">
          <ac:chgData name="Алиева Ася" userId="bb714168ff764dab" providerId="Windows Live" clId="Web-{40DA305E-9D93-4ECA-9504-2D3F18E2D1AB}" dt="2021-02-09T15:44:01.275" v="139" actId="1076"/>
          <ac:picMkLst>
            <pc:docMk/>
            <pc:sldMk cId="1714470301" sldId="276"/>
            <ac:picMk id="4" creationId="{6A47E69B-5531-4E9F-9D30-A13791195F0E}"/>
          </ac:picMkLst>
        </pc:picChg>
        <pc:picChg chg="add mod">
          <ac:chgData name="Алиева Ася" userId="bb714168ff764dab" providerId="Windows Live" clId="Web-{40DA305E-9D93-4ECA-9504-2D3F18E2D1AB}" dt="2021-02-09T15:25:04.912" v="108" actId="1076"/>
          <ac:picMkLst>
            <pc:docMk/>
            <pc:sldMk cId="1714470301" sldId="276"/>
            <ac:picMk id="5" creationId="{3BD0294E-DCD6-45AA-B946-FDDF4AB0E345}"/>
          </ac:picMkLst>
        </pc:picChg>
      </pc:sldChg>
      <pc:sldChg chg="modSp new">
        <pc:chgData name="Алиева Ася" userId="bb714168ff764dab" providerId="Windows Live" clId="Web-{40DA305E-9D93-4ECA-9504-2D3F18E2D1AB}" dt="2021-02-09T15:52:46.933" v="252" actId="20577"/>
        <pc:sldMkLst>
          <pc:docMk/>
          <pc:sldMk cId="2137178126" sldId="277"/>
        </pc:sldMkLst>
        <pc:spChg chg="mod">
          <ac:chgData name="Алиева Ася" userId="bb714168ff764dab" providerId="Windows Live" clId="Web-{40DA305E-9D93-4ECA-9504-2D3F18E2D1AB}" dt="2021-02-09T15:47:41.110" v="195" actId="14100"/>
          <ac:spMkLst>
            <pc:docMk/>
            <pc:sldMk cId="2137178126" sldId="277"/>
            <ac:spMk id="2" creationId="{72B64243-C699-4B4A-9650-06059C4F2C45}"/>
          </ac:spMkLst>
        </pc:spChg>
        <pc:spChg chg="mod">
          <ac:chgData name="Алиева Ася" userId="bb714168ff764dab" providerId="Windows Live" clId="Web-{40DA305E-9D93-4ECA-9504-2D3F18E2D1AB}" dt="2021-02-09T15:52:46.933" v="252" actId="20577"/>
          <ac:spMkLst>
            <pc:docMk/>
            <pc:sldMk cId="2137178126" sldId="277"/>
            <ac:spMk id="3" creationId="{1F8CB452-14DB-4FB1-B9B4-004CEE8EFD62}"/>
          </ac:spMkLst>
        </pc:spChg>
      </pc:sldChg>
      <pc:sldChg chg="new del">
        <pc:chgData name="Алиева Ася" userId="bb714168ff764dab" providerId="Windows Live" clId="Web-{40DA305E-9D93-4ECA-9504-2D3F18E2D1AB}" dt="2021-02-09T18:24:57.617" v="255"/>
        <pc:sldMkLst>
          <pc:docMk/>
          <pc:sldMk cId="2907108840" sldId="278"/>
        </pc:sldMkLst>
      </pc:sldChg>
    </pc:docChg>
  </pc:docChgLst>
  <pc:docChgLst>
    <pc:chgData name="Алиева Ася" userId="bb714168ff764dab" providerId="Windows Live" clId="Web-{022D0EC2-3843-4D99-8F0F-DB2CE49ADD99}"/>
    <pc:docChg chg="addSld modSld">
      <pc:chgData name="Алиева Ася" userId="bb714168ff764dab" providerId="Windows Live" clId="Web-{022D0EC2-3843-4D99-8F0F-DB2CE49ADD99}" dt="2021-02-09T14:19:42.446" v="23" actId="1076"/>
      <pc:docMkLst>
        <pc:docMk/>
      </pc:docMkLst>
      <pc:sldChg chg="modSp">
        <pc:chgData name="Алиева Ася" userId="bb714168ff764dab" providerId="Windows Live" clId="Web-{022D0EC2-3843-4D99-8F0F-DB2CE49ADD99}" dt="2021-02-09T14:18:39.776" v="0" actId="1076"/>
        <pc:sldMkLst>
          <pc:docMk/>
          <pc:sldMk cId="2241437140" sldId="274"/>
        </pc:sldMkLst>
        <pc:picChg chg="mod">
          <ac:chgData name="Алиева Ася" userId="bb714168ff764dab" providerId="Windows Live" clId="Web-{022D0EC2-3843-4D99-8F0F-DB2CE49ADD99}" dt="2021-02-09T14:18:39.776" v="0" actId="1076"/>
          <ac:picMkLst>
            <pc:docMk/>
            <pc:sldMk cId="2241437140" sldId="274"/>
            <ac:picMk id="3" creationId="{7F46DAF1-2C89-48FB-B821-A9BB93CC6025}"/>
          </ac:picMkLst>
        </pc:picChg>
      </pc:sldChg>
      <pc:sldChg chg="addSp modSp new">
        <pc:chgData name="Алиева Ася" userId="bb714168ff764dab" providerId="Windows Live" clId="Web-{022D0EC2-3843-4D99-8F0F-DB2CE49ADD99}" dt="2021-02-09T14:19:42.446" v="23" actId="1076"/>
        <pc:sldMkLst>
          <pc:docMk/>
          <pc:sldMk cId="3337947897" sldId="275"/>
        </pc:sldMkLst>
        <pc:spChg chg="add mod">
          <ac:chgData name="Алиева Ася" userId="bb714168ff764dab" providerId="Windows Live" clId="Web-{022D0EC2-3843-4D99-8F0F-DB2CE49ADD99}" dt="2021-02-09T14:19:42.446" v="23" actId="1076"/>
          <ac:spMkLst>
            <pc:docMk/>
            <pc:sldMk cId="3337947897" sldId="275"/>
            <ac:spMk id="2" creationId="{8D33F5DF-B504-4C34-865F-7CBA8FCCFDAB}"/>
          </ac:spMkLst>
        </pc:spChg>
      </pc:sldChg>
    </pc:docChg>
  </pc:docChgLst>
  <pc:docChgLst>
    <pc:chgData name="Алиева Ася" userId="bb714168ff764dab" providerId="Windows Live" clId="Web-{1A2E3B9B-012F-4336-8669-5964C65BB892}"/>
    <pc:docChg chg="addSld delSld modSld sldOrd">
      <pc:chgData name="Алиева Ася" userId="bb714168ff764dab" providerId="Windows Live" clId="Web-{1A2E3B9B-012F-4336-8669-5964C65BB892}" dt="2021-02-09T21:53:21.081" v="696" actId="20577"/>
      <pc:docMkLst>
        <pc:docMk/>
      </pc:docMkLst>
      <pc:sldChg chg="modSp">
        <pc:chgData name="Алиева Ася" userId="bb714168ff764dab" providerId="Windows Live" clId="Web-{1A2E3B9B-012F-4336-8669-5964C65BB892}" dt="2021-02-09T21:53:21.081" v="696" actId="20577"/>
        <pc:sldMkLst>
          <pc:docMk/>
          <pc:sldMk cId="2653329451" sldId="272"/>
        </pc:sldMkLst>
        <pc:spChg chg="mod">
          <ac:chgData name="Алиева Ася" userId="bb714168ff764dab" providerId="Windows Live" clId="Web-{1A2E3B9B-012F-4336-8669-5964C65BB892}" dt="2021-02-09T21:53:21.081" v="696" actId="20577"/>
          <ac:spMkLst>
            <pc:docMk/>
            <pc:sldMk cId="2653329451" sldId="272"/>
            <ac:spMk id="3" creationId="{5371254E-ABA1-4C8F-B615-E0EE23FB3347}"/>
          </ac:spMkLst>
        </pc:spChg>
      </pc:sldChg>
      <pc:sldChg chg="addSp delSp modSp">
        <pc:chgData name="Алиева Ася" userId="bb714168ff764dab" providerId="Windows Live" clId="Web-{1A2E3B9B-012F-4336-8669-5964C65BB892}" dt="2021-02-09T21:46:27.648" v="686" actId="20577"/>
        <pc:sldMkLst>
          <pc:docMk/>
          <pc:sldMk cId="3337947897" sldId="275"/>
        </pc:sldMkLst>
        <pc:spChg chg="mod">
          <ac:chgData name="Алиева Ася" userId="bb714168ff764dab" providerId="Windows Live" clId="Web-{1A2E3B9B-012F-4336-8669-5964C65BB892}" dt="2021-02-09T21:46:27.648" v="686" actId="20577"/>
          <ac:spMkLst>
            <pc:docMk/>
            <pc:sldMk cId="3337947897" sldId="275"/>
            <ac:spMk id="3" creationId="{7AFFF5B5-249E-4901-BCA6-AF6F590B52D2}"/>
          </ac:spMkLst>
        </pc:spChg>
        <pc:spChg chg="add del">
          <ac:chgData name="Алиева Ася" userId="bb714168ff764dab" providerId="Windows Live" clId="Web-{1A2E3B9B-012F-4336-8669-5964C65BB892}" dt="2021-02-09T21:41:16.702" v="652"/>
          <ac:spMkLst>
            <pc:docMk/>
            <pc:sldMk cId="3337947897" sldId="275"/>
            <ac:spMk id="18" creationId="{2EB492CD-616E-47F8-933B-5E2D952A0593}"/>
          </ac:spMkLst>
        </pc:spChg>
        <pc:spChg chg="add del">
          <ac:chgData name="Алиева Ася" userId="bb714168ff764dab" providerId="Windows Live" clId="Web-{1A2E3B9B-012F-4336-8669-5964C65BB892}" dt="2021-02-09T21:41:16.702" v="652"/>
          <ac:spMkLst>
            <pc:docMk/>
            <pc:sldMk cId="3337947897" sldId="275"/>
            <ac:spMk id="19" creationId="{59383CF9-23B5-4335-9B21-1791C4CF1C75}"/>
          </ac:spMkLst>
        </pc:spChg>
        <pc:spChg chg="add del">
          <ac:chgData name="Алиева Ася" userId="bb714168ff764dab" providerId="Windows Live" clId="Web-{1A2E3B9B-012F-4336-8669-5964C65BB892}" dt="2021-02-09T21:41:16.702" v="652"/>
          <ac:spMkLst>
            <pc:docMk/>
            <pc:sldMk cId="3337947897" sldId="275"/>
            <ac:spMk id="25" creationId="{0007FE00-9498-4706-B255-6437B0252C02}"/>
          </ac:spMkLst>
        </pc:spChg>
        <pc:spChg chg="add del">
          <ac:chgData name="Алиева Ася" userId="bb714168ff764dab" providerId="Windows Live" clId="Web-{1A2E3B9B-012F-4336-8669-5964C65BB892}" dt="2021-02-09T21:41:05.123" v="647"/>
          <ac:spMkLst>
            <pc:docMk/>
            <pc:sldMk cId="3337947897" sldId="275"/>
            <ac:spMk id="27" creationId="{6A84B152-3496-4C52-AF08-97AFFC09DD2C}"/>
          </ac:spMkLst>
        </pc:spChg>
        <pc:spChg chg="add del">
          <ac:chgData name="Алиева Ася" userId="bb714168ff764dab" providerId="Windows Live" clId="Web-{1A2E3B9B-012F-4336-8669-5964C65BB892}" dt="2021-02-09T21:41:05.123" v="647"/>
          <ac:spMkLst>
            <pc:docMk/>
            <pc:sldMk cId="3337947897" sldId="275"/>
            <ac:spMk id="28" creationId="{6B2ADB95-0FA3-4BD7-A8AC-89D014A83E5B}"/>
          </ac:spMkLst>
        </pc:spChg>
        <pc:spChg chg="add del">
          <ac:chgData name="Алиева Ася" userId="bb714168ff764dab" providerId="Windows Live" clId="Web-{1A2E3B9B-012F-4336-8669-5964C65BB892}" dt="2021-02-09T21:41:05.123" v="647"/>
          <ac:spMkLst>
            <pc:docMk/>
            <pc:sldMk cId="3337947897" sldId="275"/>
            <ac:spMk id="29" creationId="{C924DBCE-E731-4B22-8181-A39C1D86276C}"/>
          </ac:spMkLst>
        </pc:spChg>
        <pc:spChg chg="add del">
          <ac:chgData name="Алиева Ася" userId="bb714168ff764dab" providerId="Windows Live" clId="Web-{1A2E3B9B-012F-4336-8669-5964C65BB892}" dt="2021-02-09T21:41:01.795" v="645"/>
          <ac:spMkLst>
            <pc:docMk/>
            <pc:sldMk cId="3337947897" sldId="275"/>
            <ac:spMk id="30" creationId="{4F7EBAE4-9945-4473-9E34-B2C66EA0F03D}"/>
          </ac:spMkLst>
        </pc:spChg>
        <pc:spChg chg="add del">
          <ac:chgData name="Алиева Ася" userId="bb714168ff764dab" providerId="Windows Live" clId="Web-{1A2E3B9B-012F-4336-8669-5964C65BB892}" dt="2021-02-09T21:41:08.498" v="649"/>
          <ac:spMkLst>
            <pc:docMk/>
            <pc:sldMk cId="3337947897" sldId="275"/>
            <ac:spMk id="31" creationId="{7025EFD5-738C-41B9-87FE-0C00E211BD8B}"/>
          </ac:spMkLst>
        </pc:spChg>
        <pc:spChg chg="add del">
          <ac:chgData name="Алиева Ася" userId="bb714168ff764dab" providerId="Windows Live" clId="Web-{1A2E3B9B-012F-4336-8669-5964C65BB892}" dt="2021-02-09T21:41:01.795" v="645"/>
          <ac:spMkLst>
            <pc:docMk/>
            <pc:sldMk cId="3337947897" sldId="275"/>
            <ac:spMk id="32" creationId="{70BEB1E7-2F88-40BC-B73D-42E5B6F80BFC}"/>
          </ac:spMkLst>
        </pc:spChg>
        <pc:spChg chg="add del">
          <ac:chgData name="Алиева Ася" userId="bb714168ff764dab" providerId="Windows Live" clId="Web-{1A2E3B9B-012F-4336-8669-5964C65BB892}" dt="2021-02-09T21:41:08.498" v="649"/>
          <ac:spMkLst>
            <pc:docMk/>
            <pc:sldMk cId="3337947897" sldId="275"/>
            <ac:spMk id="33" creationId="{835EF3DD-7D43-4A27-8967-A92FD8CC9365}"/>
          </ac:spMkLst>
        </pc:spChg>
        <pc:spChg chg="add del">
          <ac:chgData name="Алиева Ася" userId="bb714168ff764dab" providerId="Windows Live" clId="Web-{1A2E3B9B-012F-4336-8669-5964C65BB892}" dt="2021-02-09T21:41:01.795" v="645"/>
          <ac:spMkLst>
            <pc:docMk/>
            <pc:sldMk cId="3337947897" sldId="275"/>
            <ac:spMk id="34" creationId="{A7B99495-F43F-4D80-A44F-2CB4764EB90B}"/>
          </ac:spMkLst>
        </pc:spChg>
        <pc:spChg chg="add del">
          <ac:chgData name="Алиева Ася" userId="bb714168ff764dab" providerId="Windows Live" clId="Web-{1A2E3B9B-012F-4336-8669-5964C65BB892}" dt="2021-02-09T21:41:16.670" v="651"/>
          <ac:spMkLst>
            <pc:docMk/>
            <pc:sldMk cId="3337947897" sldId="275"/>
            <ac:spMk id="35" creationId="{DB304A14-32D0-4873-B914-423ED7B8DAFD}"/>
          </ac:spMkLst>
        </pc:spChg>
        <pc:spChg chg="add del">
          <ac:chgData name="Алиева Ася" userId="bb714168ff764dab" providerId="Windows Live" clId="Web-{1A2E3B9B-012F-4336-8669-5964C65BB892}" dt="2021-02-09T21:41:05.123" v="647"/>
          <ac:spMkLst>
            <pc:docMk/>
            <pc:sldMk cId="3337947897" sldId="275"/>
            <ac:spMk id="36" creationId="{4CBF9756-6AC8-4C65-84DF-56FBFFA1D873}"/>
          </ac:spMkLst>
        </pc:spChg>
        <pc:spChg chg="add del">
          <ac:chgData name="Алиева Ася" userId="bb714168ff764dab" providerId="Windows Live" clId="Web-{1A2E3B9B-012F-4336-8669-5964C65BB892}" dt="2021-02-09T21:41:16.670" v="651"/>
          <ac:spMkLst>
            <pc:docMk/>
            <pc:sldMk cId="3337947897" sldId="275"/>
            <ac:spMk id="37" creationId="{1D460C86-854F-4FB3-ABC2-E823D8FEB9DB}"/>
          </ac:spMkLst>
        </pc:spChg>
        <pc:spChg chg="add del">
          <ac:chgData name="Алиева Ася" userId="bb714168ff764dab" providerId="Windows Live" clId="Web-{1A2E3B9B-012F-4336-8669-5964C65BB892}" dt="2021-02-09T21:41:05.123" v="647"/>
          <ac:spMkLst>
            <pc:docMk/>
            <pc:sldMk cId="3337947897" sldId="275"/>
            <ac:spMk id="38" creationId="{2D385988-EAAF-4C27-AF8A-2BFBECAF3D4F}"/>
          </ac:spMkLst>
        </pc:spChg>
        <pc:spChg chg="add del">
          <ac:chgData name="Алиева Ася" userId="bb714168ff764dab" providerId="Windows Live" clId="Web-{1A2E3B9B-012F-4336-8669-5964C65BB892}" dt="2021-02-09T21:41:16.670" v="651"/>
          <ac:spMkLst>
            <pc:docMk/>
            <pc:sldMk cId="3337947897" sldId="275"/>
            <ac:spMk id="39" creationId="{BB48116A-278A-4CC5-89D3-9DE8E8FF1245}"/>
          </ac:spMkLst>
        </pc:spChg>
        <pc:spChg chg="add del">
          <ac:chgData name="Алиева Ася" userId="bb714168ff764dab" providerId="Windows Live" clId="Web-{1A2E3B9B-012F-4336-8669-5964C65BB892}" dt="2021-02-09T21:44:30.707" v="670"/>
          <ac:spMkLst>
            <pc:docMk/>
            <pc:sldMk cId="3337947897" sldId="275"/>
            <ac:spMk id="41" creationId="{95199994-21AE-49A2-BA0D-12E295989A9A}"/>
          </ac:spMkLst>
        </pc:spChg>
        <pc:spChg chg="add del">
          <ac:chgData name="Алиева Ася" userId="bb714168ff764dab" providerId="Windows Live" clId="Web-{1A2E3B9B-012F-4336-8669-5964C65BB892}" dt="2021-02-09T21:41:05.123" v="647"/>
          <ac:spMkLst>
            <pc:docMk/>
            <pc:sldMk cId="3337947897" sldId="275"/>
            <ac:spMk id="42" creationId="{B621D332-7329-4994-8836-C429A51B7549}"/>
          </ac:spMkLst>
        </pc:spChg>
        <pc:spChg chg="add del">
          <ac:chgData name="Алиева Ася" userId="bb714168ff764dab" providerId="Windows Live" clId="Web-{1A2E3B9B-012F-4336-8669-5964C65BB892}" dt="2021-02-09T21:44:30.707" v="670"/>
          <ac:spMkLst>
            <pc:docMk/>
            <pc:sldMk cId="3337947897" sldId="275"/>
            <ac:spMk id="43" creationId="{A2C34835-4F79-4934-B151-D68E79764C72}"/>
          </ac:spMkLst>
        </pc:spChg>
        <pc:spChg chg="add del">
          <ac:chgData name="Алиева Ася" userId="bb714168ff764dab" providerId="Windows Live" clId="Web-{1A2E3B9B-012F-4336-8669-5964C65BB892}" dt="2021-02-09T21:41:05.123" v="647"/>
          <ac:spMkLst>
            <pc:docMk/>
            <pc:sldMk cId="3337947897" sldId="275"/>
            <ac:spMk id="44" creationId="{2D20F754-35A9-4508-BE3C-C59996D1437B}"/>
          </ac:spMkLst>
        </pc:spChg>
        <pc:spChg chg="add del">
          <ac:chgData name="Алиева Ася" userId="bb714168ff764dab" providerId="Windows Live" clId="Web-{1A2E3B9B-012F-4336-8669-5964C65BB892}" dt="2021-02-09T21:44:30.707" v="670"/>
          <ac:spMkLst>
            <pc:docMk/>
            <pc:sldMk cId="3337947897" sldId="275"/>
            <ac:spMk id="45" creationId="{6A84B152-3496-4C52-AF08-97AFFC09DD2C}"/>
          </ac:spMkLst>
        </pc:spChg>
        <pc:spChg chg="add del">
          <ac:chgData name="Алиева Ася" userId="bb714168ff764dab" providerId="Windows Live" clId="Web-{1A2E3B9B-012F-4336-8669-5964C65BB892}" dt="2021-02-09T21:44:30.707" v="670"/>
          <ac:spMkLst>
            <pc:docMk/>
            <pc:sldMk cId="3337947897" sldId="275"/>
            <ac:spMk id="46" creationId="{6B2ADB95-0FA3-4BD7-A8AC-89D014A83E5B}"/>
          </ac:spMkLst>
        </pc:spChg>
        <pc:spChg chg="add del">
          <ac:chgData name="Алиева Ася" userId="bb714168ff764dab" providerId="Windows Live" clId="Web-{1A2E3B9B-012F-4336-8669-5964C65BB892}" dt="2021-02-09T21:44:15.081" v="668"/>
          <ac:spMkLst>
            <pc:docMk/>
            <pc:sldMk cId="3337947897" sldId="275"/>
            <ac:spMk id="48" creationId="{7025EFD5-738C-41B9-87FE-0C00E211BD8B}"/>
          </ac:spMkLst>
        </pc:spChg>
        <pc:spChg chg="add del">
          <ac:chgData name="Алиева Ася" userId="bb714168ff764dab" providerId="Windows Live" clId="Web-{1A2E3B9B-012F-4336-8669-5964C65BB892}" dt="2021-02-09T21:44:15.081" v="668"/>
          <ac:spMkLst>
            <pc:docMk/>
            <pc:sldMk cId="3337947897" sldId="275"/>
            <ac:spMk id="50" creationId="{835EF3DD-7D43-4A27-8967-A92FD8CC9365}"/>
          </ac:spMkLst>
        </pc:spChg>
        <pc:spChg chg="add del">
          <ac:chgData name="Алиева Ася" userId="bb714168ff764dab" providerId="Windows Live" clId="Web-{1A2E3B9B-012F-4336-8669-5964C65BB892}" dt="2021-02-09T21:44:30.707" v="670"/>
          <ac:spMkLst>
            <pc:docMk/>
            <pc:sldMk cId="3337947897" sldId="275"/>
            <ac:spMk id="52" creationId="{C924DBCE-E731-4B22-8181-A39C1D86276C}"/>
          </ac:spMkLst>
        </pc:spChg>
        <pc:spChg chg="add del">
          <ac:chgData name="Алиева Ася" userId="bb714168ff764dab" providerId="Windows Live" clId="Web-{1A2E3B9B-012F-4336-8669-5964C65BB892}" dt="2021-02-09T21:44:30.707" v="670"/>
          <ac:spMkLst>
            <pc:docMk/>
            <pc:sldMk cId="3337947897" sldId="275"/>
            <ac:spMk id="54" creationId="{4CBF9756-6AC8-4C65-84DF-56FBFFA1D873}"/>
          </ac:spMkLst>
        </pc:spChg>
        <pc:spChg chg="add del">
          <ac:chgData name="Алиева Ася" userId="bb714168ff764dab" providerId="Windows Live" clId="Web-{1A2E3B9B-012F-4336-8669-5964C65BB892}" dt="2021-02-09T21:44:30.707" v="670"/>
          <ac:spMkLst>
            <pc:docMk/>
            <pc:sldMk cId="3337947897" sldId="275"/>
            <ac:spMk id="56" creationId="{2D385988-EAAF-4C27-AF8A-2BFBECAF3D4F}"/>
          </ac:spMkLst>
        </pc:spChg>
        <pc:spChg chg="add del">
          <ac:chgData name="Алиева Ася" userId="bb714168ff764dab" providerId="Windows Live" clId="Web-{1A2E3B9B-012F-4336-8669-5964C65BB892}" dt="2021-02-09T21:44:30.707" v="670"/>
          <ac:spMkLst>
            <pc:docMk/>
            <pc:sldMk cId="3337947897" sldId="275"/>
            <ac:spMk id="60" creationId="{B621D332-7329-4994-8836-C429A51B7549}"/>
          </ac:spMkLst>
        </pc:spChg>
        <pc:spChg chg="add del">
          <ac:chgData name="Алиева Ася" userId="bb714168ff764dab" providerId="Windows Live" clId="Web-{1A2E3B9B-012F-4336-8669-5964C65BB892}" dt="2021-02-09T21:44:30.707" v="670"/>
          <ac:spMkLst>
            <pc:docMk/>
            <pc:sldMk cId="3337947897" sldId="275"/>
            <ac:spMk id="62" creationId="{2D20F754-35A9-4508-BE3C-C59996D1437B}"/>
          </ac:spMkLst>
        </pc:spChg>
        <pc:picChg chg="mod ord">
          <ac:chgData name="Алиева Ася" userId="bb714168ff764dab" providerId="Windows Live" clId="Web-{1A2E3B9B-012F-4336-8669-5964C65BB892}" dt="2021-02-09T21:44:48.895" v="674" actId="1076"/>
          <ac:picMkLst>
            <pc:docMk/>
            <pc:sldMk cId="3337947897" sldId="275"/>
            <ac:picMk id="10" creationId="{C414DB4F-E167-4ADB-B1A7-46B5A0FF8E19}"/>
          </ac:picMkLst>
        </pc:picChg>
        <pc:cxnChg chg="add del">
          <ac:chgData name="Алиева Ася" userId="bb714168ff764dab" providerId="Windows Live" clId="Web-{1A2E3B9B-012F-4336-8669-5964C65BB892}" dt="2021-02-09T21:41:05.123" v="647"/>
          <ac:cxnSpMkLst>
            <pc:docMk/>
            <pc:sldMk cId="3337947897" sldId="275"/>
            <ac:cxnSpMk id="40" creationId="{43621FD4-D14D-45D5-9A57-9A2DE5EA59C0}"/>
          </ac:cxnSpMkLst>
        </pc:cxnChg>
        <pc:cxnChg chg="add del">
          <ac:chgData name="Алиева Ася" userId="bb714168ff764dab" providerId="Windows Live" clId="Web-{1A2E3B9B-012F-4336-8669-5964C65BB892}" dt="2021-02-09T21:44:30.707" v="670"/>
          <ac:cxnSpMkLst>
            <pc:docMk/>
            <pc:sldMk cId="3337947897" sldId="275"/>
            <ac:cxnSpMk id="58" creationId="{43621FD4-D14D-45D5-9A57-9A2DE5EA59C0}"/>
          </ac:cxnSpMkLst>
        </pc:cxnChg>
      </pc:sldChg>
      <pc:sldChg chg="modSp new">
        <pc:chgData name="Алиева Ася" userId="bb714168ff764dab" providerId="Windows Live" clId="Web-{1A2E3B9B-012F-4336-8669-5964C65BB892}" dt="2021-02-09T21:37:19.039" v="634" actId="20577"/>
        <pc:sldMkLst>
          <pc:docMk/>
          <pc:sldMk cId="1446033353" sldId="278"/>
        </pc:sldMkLst>
        <pc:spChg chg="mod">
          <ac:chgData name="Алиева Ася" userId="bb714168ff764dab" providerId="Windows Live" clId="Web-{1A2E3B9B-012F-4336-8669-5964C65BB892}" dt="2021-02-09T21:37:19.039" v="634" actId="20577"/>
          <ac:spMkLst>
            <pc:docMk/>
            <pc:sldMk cId="1446033353" sldId="278"/>
            <ac:spMk id="2" creationId="{68997C90-2E96-415A-B7E5-A3401041D478}"/>
          </ac:spMkLst>
        </pc:spChg>
      </pc:sldChg>
      <pc:sldChg chg="modSp del">
        <pc:chgData name="Алиева Ася" userId="bb714168ff764dab" providerId="Windows Live" clId="Web-{1A2E3B9B-012F-4336-8669-5964C65BB892}" dt="2021-02-09T21:05:49.284" v="1"/>
        <pc:sldMkLst>
          <pc:docMk/>
          <pc:sldMk cId="2226895742" sldId="278"/>
        </pc:sldMkLst>
        <pc:spChg chg="mod">
          <ac:chgData name="Алиева Ася" userId="bb714168ff764dab" providerId="Windows Live" clId="Web-{1A2E3B9B-012F-4336-8669-5964C65BB892}" dt="2021-02-09T21:04:47.095" v="0"/>
          <ac:spMkLst>
            <pc:docMk/>
            <pc:sldMk cId="2226895742" sldId="278"/>
            <ac:spMk id="2" creationId="{5EF121A3-5E8E-4589-AF12-FAED6A01867E}"/>
          </ac:spMkLst>
        </pc:spChg>
      </pc:sldChg>
      <pc:sldChg chg="addSp delSp modSp new mod setBg">
        <pc:chgData name="Алиева Ася" userId="bb714168ff764dab" providerId="Windows Live" clId="Web-{1A2E3B9B-012F-4336-8669-5964C65BB892}" dt="2021-02-09T21:26:21.677" v="594"/>
        <pc:sldMkLst>
          <pc:docMk/>
          <pc:sldMk cId="1836567425" sldId="279"/>
        </pc:sldMkLst>
        <pc:spChg chg="add mod ord">
          <ac:chgData name="Алиева Ася" userId="bb714168ff764dab" providerId="Windows Live" clId="Web-{1A2E3B9B-012F-4336-8669-5964C65BB892}" dt="2021-02-09T21:26:21.677" v="594"/>
          <ac:spMkLst>
            <pc:docMk/>
            <pc:sldMk cId="1836567425" sldId="279"/>
            <ac:spMk id="2" creationId="{8331CFC9-C74C-4E28-ADBE-56E39313F01B}"/>
          </ac:spMkLst>
        </pc:spChg>
        <pc:spChg chg="add del">
          <ac:chgData name="Алиева Ася" userId="bb714168ff764dab" providerId="Windows Live" clId="Web-{1A2E3B9B-012F-4336-8669-5964C65BB892}" dt="2021-02-09T21:26:21.677" v="594"/>
          <ac:spMkLst>
            <pc:docMk/>
            <pc:sldMk cId="1836567425" sldId="279"/>
            <ac:spMk id="13" creationId="{53E60C6D-4E85-4E14-BCDF-BF15C241F7CA}"/>
          </ac:spMkLst>
        </pc:spChg>
        <pc:spChg chg="add del">
          <ac:chgData name="Алиева Ася" userId="bb714168ff764dab" providerId="Windows Live" clId="Web-{1A2E3B9B-012F-4336-8669-5964C65BB892}" dt="2021-02-09T21:26:21.677" v="594"/>
          <ac:spMkLst>
            <pc:docMk/>
            <pc:sldMk cId="1836567425" sldId="279"/>
            <ac:spMk id="15" creationId="{7D42D292-4C48-479B-9E59-E29CD9871C0C}"/>
          </ac:spMkLst>
        </pc:spChg>
        <pc:spChg chg="add del">
          <ac:chgData name="Алиева Ася" userId="bb714168ff764dab" providerId="Windows Live" clId="Web-{1A2E3B9B-012F-4336-8669-5964C65BB892}" dt="2021-02-09T21:26:21.677" v="594"/>
          <ac:spMkLst>
            <pc:docMk/>
            <pc:sldMk cId="1836567425" sldId="279"/>
            <ac:spMk id="17" creationId="{533DF362-939D-4EEE-8DC4-6B54607E5611}"/>
          </ac:spMkLst>
        </pc:spChg>
        <pc:spChg chg="add del">
          <ac:chgData name="Алиева Ася" userId="bb714168ff764dab" providerId="Windows Live" clId="Web-{1A2E3B9B-012F-4336-8669-5964C65BB892}" dt="2021-02-09T21:26:21.662" v="593"/>
          <ac:spMkLst>
            <pc:docMk/>
            <pc:sldMk cId="1836567425" sldId="279"/>
            <ac:spMk id="19" creationId="{2EB492CD-616E-47F8-933B-5E2D952A0593}"/>
          </ac:spMkLst>
        </pc:spChg>
        <pc:spChg chg="add del">
          <ac:chgData name="Алиева Ася" userId="bb714168ff764dab" providerId="Windows Live" clId="Web-{1A2E3B9B-012F-4336-8669-5964C65BB892}" dt="2021-02-09T21:26:21.662" v="593"/>
          <ac:spMkLst>
            <pc:docMk/>
            <pc:sldMk cId="1836567425" sldId="279"/>
            <ac:spMk id="20" creationId="{59383CF9-23B5-4335-9B21-1791C4CF1C75}"/>
          </ac:spMkLst>
        </pc:spChg>
        <pc:spChg chg="add">
          <ac:chgData name="Алиева Ася" userId="bb714168ff764dab" providerId="Windows Live" clId="Web-{1A2E3B9B-012F-4336-8669-5964C65BB892}" dt="2021-02-09T21:26:21.677" v="594"/>
          <ac:spMkLst>
            <pc:docMk/>
            <pc:sldMk cId="1836567425" sldId="279"/>
            <ac:spMk id="21" creationId="{4F7EBAE4-9945-4473-9E34-B2C66EA0F03D}"/>
          </ac:spMkLst>
        </pc:spChg>
        <pc:spChg chg="add del">
          <ac:chgData name="Алиева Ася" userId="bb714168ff764dab" providerId="Windows Live" clId="Web-{1A2E3B9B-012F-4336-8669-5964C65BB892}" dt="2021-02-09T21:26:09.083" v="591"/>
          <ac:spMkLst>
            <pc:docMk/>
            <pc:sldMk cId="1836567425" sldId="279"/>
            <ac:spMk id="22" creationId="{3CD9DF72-87A3-404E-A828-84CBF11A8303}"/>
          </ac:spMkLst>
        </pc:spChg>
        <pc:spChg chg="add">
          <ac:chgData name="Алиева Ася" userId="bb714168ff764dab" providerId="Windows Live" clId="Web-{1A2E3B9B-012F-4336-8669-5964C65BB892}" dt="2021-02-09T21:26:21.677" v="594"/>
          <ac:spMkLst>
            <pc:docMk/>
            <pc:sldMk cId="1836567425" sldId="279"/>
            <ac:spMk id="23" creationId="{70BEB1E7-2F88-40BC-B73D-42E5B6F80BFC}"/>
          </ac:spMkLst>
        </pc:spChg>
        <pc:spChg chg="add">
          <ac:chgData name="Алиева Ася" userId="bb714168ff764dab" providerId="Windows Live" clId="Web-{1A2E3B9B-012F-4336-8669-5964C65BB892}" dt="2021-02-09T21:26:21.677" v="594"/>
          <ac:spMkLst>
            <pc:docMk/>
            <pc:sldMk cId="1836567425" sldId="279"/>
            <ac:spMk id="25" creationId="{A7B99495-F43F-4D80-A44F-2CB4764EB90B}"/>
          </ac:spMkLst>
        </pc:spChg>
        <pc:spChg chg="add del">
          <ac:chgData name="Алиева Ася" userId="bb714168ff764dab" providerId="Windows Live" clId="Web-{1A2E3B9B-012F-4336-8669-5964C65BB892}" dt="2021-02-09T21:26:21.662" v="593"/>
          <ac:spMkLst>
            <pc:docMk/>
            <pc:sldMk cId="1836567425" sldId="279"/>
            <ac:spMk id="26" creationId="{0007FE00-9498-4706-B255-6437B0252C02}"/>
          </ac:spMkLst>
        </pc:spChg>
        <pc:picChg chg="add del mod">
          <ac:chgData name="Алиева Ася" userId="bb714168ff764dab" providerId="Windows Live" clId="Web-{1A2E3B9B-012F-4336-8669-5964C65BB892}" dt="2021-02-09T21:24:47.612" v="582"/>
          <ac:picMkLst>
            <pc:docMk/>
            <pc:sldMk cId="1836567425" sldId="279"/>
            <ac:picMk id="3" creationId="{A61C41AC-905C-4847-A7EB-8645E2C4CF54}"/>
          </ac:picMkLst>
        </pc:picChg>
        <pc:picChg chg="add del mod">
          <ac:chgData name="Алиева Ася" userId="bb714168ff764dab" providerId="Windows Live" clId="Web-{1A2E3B9B-012F-4336-8669-5964C65BB892}" dt="2021-02-09T21:24:51.363" v="583"/>
          <ac:picMkLst>
            <pc:docMk/>
            <pc:sldMk cId="1836567425" sldId="279"/>
            <ac:picMk id="4" creationId="{06A988C9-3622-46D5-81CA-E4F280516803}"/>
          </ac:picMkLst>
        </pc:picChg>
        <pc:picChg chg="add del mod">
          <ac:chgData name="Алиева Ася" userId="bb714168ff764dab" providerId="Windows Live" clId="Web-{1A2E3B9B-012F-4336-8669-5964C65BB892}" dt="2021-02-09T21:25:05.129" v="584"/>
          <ac:picMkLst>
            <pc:docMk/>
            <pc:sldMk cId="1836567425" sldId="279"/>
            <ac:picMk id="5" creationId="{95BC7B22-70E8-4B1D-8EDC-5005B1FB1CE9}"/>
          </ac:picMkLst>
        </pc:picChg>
        <pc:picChg chg="add del mod">
          <ac:chgData name="Алиева Ася" userId="bb714168ff764dab" providerId="Windows Live" clId="Web-{1A2E3B9B-012F-4336-8669-5964C65BB892}" dt="2021-02-09T21:25:07.254" v="585"/>
          <ac:picMkLst>
            <pc:docMk/>
            <pc:sldMk cId="1836567425" sldId="279"/>
            <ac:picMk id="6" creationId="{A158CFE5-54A0-48B4-8006-AA43A03B8D24}"/>
          </ac:picMkLst>
        </pc:picChg>
        <pc:picChg chg="add del mod ord">
          <ac:chgData name="Алиева Ася" userId="bb714168ff764dab" providerId="Windows Live" clId="Web-{1A2E3B9B-012F-4336-8669-5964C65BB892}" dt="2021-02-09T21:25:59.130" v="589"/>
          <ac:picMkLst>
            <pc:docMk/>
            <pc:sldMk cId="1836567425" sldId="279"/>
            <ac:picMk id="7" creationId="{2A211CFE-9D1B-4538-8177-4E6810485BCD}"/>
          </ac:picMkLst>
        </pc:picChg>
        <pc:picChg chg="add mod ord">
          <ac:chgData name="Алиева Ася" userId="bb714168ff764dab" providerId="Windows Live" clId="Web-{1A2E3B9B-012F-4336-8669-5964C65BB892}" dt="2021-02-09T21:26:21.677" v="594"/>
          <ac:picMkLst>
            <pc:docMk/>
            <pc:sldMk cId="1836567425" sldId="279"/>
            <ac:picMk id="8" creationId="{3A089B9F-E823-4266-A12C-2F832468086D}"/>
          </ac:picMkLst>
        </pc:picChg>
        <pc:picChg chg="add del mod">
          <ac:chgData name="Алиева Ася" userId="bb714168ff764dab" providerId="Windows Live" clId="Web-{1A2E3B9B-012F-4336-8669-5964C65BB892}" dt="2021-02-09T21:25:24.035" v="586"/>
          <ac:picMkLst>
            <pc:docMk/>
            <pc:sldMk cId="1836567425" sldId="279"/>
            <ac:picMk id="9" creationId="{4A386FCA-ED87-4105-A94A-76CBB504B3C0}"/>
          </ac:picMkLst>
        </pc:picChg>
        <pc:cxnChg chg="add del">
          <ac:chgData name="Алиева Ася" userId="bb714168ff764dab" providerId="Windows Live" clId="Web-{1A2E3B9B-012F-4336-8669-5964C65BB892}" dt="2021-02-09T21:26:09.083" v="591"/>
          <ac:cxnSpMkLst>
            <pc:docMk/>
            <pc:sldMk cId="1836567425" sldId="279"/>
            <ac:cxnSpMk id="24" creationId="{20E3A342-4D61-4E3F-AF90-1AB42AEB96CC}"/>
          </ac:cxnSpMkLst>
        </pc:cxnChg>
      </pc:sldChg>
      <pc:sldChg chg="addSp modSp new mod setBg">
        <pc:chgData name="Алиева Ася" userId="bb714168ff764dab" providerId="Windows Live" clId="Web-{1A2E3B9B-012F-4336-8669-5964C65BB892}" dt="2021-02-09T21:29:54.543" v="619" actId="20577"/>
        <pc:sldMkLst>
          <pc:docMk/>
          <pc:sldMk cId="2056866175" sldId="280"/>
        </pc:sldMkLst>
        <pc:spChg chg="add mod">
          <ac:chgData name="Алиева Ася" userId="bb714168ff764dab" providerId="Windows Live" clId="Web-{1A2E3B9B-012F-4336-8669-5964C65BB892}" dt="2021-02-09T21:29:54.543" v="619" actId="20577"/>
          <ac:spMkLst>
            <pc:docMk/>
            <pc:sldMk cId="2056866175" sldId="280"/>
            <ac:spMk id="2" creationId="{EB960591-76F3-4BA3-A659-447134E5CD42}"/>
          </ac:spMkLst>
        </pc:spChg>
        <pc:spChg chg="add">
          <ac:chgData name="Алиева Ася" userId="bb714168ff764dab" providerId="Windows Live" clId="Web-{1A2E3B9B-012F-4336-8669-5964C65BB892}" dt="2021-02-09T21:29:09.073" v="604"/>
          <ac:spMkLst>
            <pc:docMk/>
            <pc:sldMk cId="2056866175" sldId="280"/>
            <ac:spMk id="8" creationId="{4F7EBAE4-9945-4473-9E34-B2C66EA0F03D}"/>
          </ac:spMkLst>
        </pc:spChg>
        <pc:spChg chg="add">
          <ac:chgData name="Алиева Ася" userId="bb714168ff764dab" providerId="Windows Live" clId="Web-{1A2E3B9B-012F-4336-8669-5964C65BB892}" dt="2021-02-09T21:29:09.073" v="604"/>
          <ac:spMkLst>
            <pc:docMk/>
            <pc:sldMk cId="2056866175" sldId="280"/>
            <ac:spMk id="10" creationId="{70BEB1E7-2F88-40BC-B73D-42E5B6F80BFC}"/>
          </ac:spMkLst>
        </pc:spChg>
        <pc:spChg chg="add">
          <ac:chgData name="Алиева Ася" userId="bb714168ff764dab" providerId="Windows Live" clId="Web-{1A2E3B9B-012F-4336-8669-5964C65BB892}" dt="2021-02-09T21:29:09.073" v="604"/>
          <ac:spMkLst>
            <pc:docMk/>
            <pc:sldMk cId="2056866175" sldId="280"/>
            <ac:spMk id="12" creationId="{A7B99495-F43F-4D80-A44F-2CB4764EB90B}"/>
          </ac:spMkLst>
        </pc:spChg>
        <pc:picChg chg="add mod">
          <ac:chgData name="Алиева Ася" userId="bb714168ff764dab" providerId="Windows Live" clId="Web-{1A2E3B9B-012F-4336-8669-5964C65BB892}" dt="2021-02-09T21:29:09.073" v="604"/>
          <ac:picMkLst>
            <pc:docMk/>
            <pc:sldMk cId="2056866175" sldId="280"/>
            <ac:picMk id="3" creationId="{4129CC3F-B051-4FF8-9592-7D854250EF05}"/>
          </ac:picMkLst>
        </pc:picChg>
      </pc:sldChg>
      <pc:sldChg chg="addSp modSp new mod setBg">
        <pc:chgData name="Алиева Ася" userId="bb714168ff764dab" providerId="Windows Live" clId="Web-{1A2E3B9B-012F-4336-8669-5964C65BB892}" dt="2021-02-09T21:30:50.716" v="624"/>
        <pc:sldMkLst>
          <pc:docMk/>
          <pc:sldMk cId="1149663383" sldId="281"/>
        </pc:sldMkLst>
        <pc:spChg chg="add mod">
          <ac:chgData name="Алиева Ася" userId="bb714168ff764dab" providerId="Windows Live" clId="Web-{1A2E3B9B-012F-4336-8669-5964C65BB892}" dt="2021-02-09T21:30:50.716" v="624"/>
          <ac:spMkLst>
            <pc:docMk/>
            <pc:sldMk cId="1149663383" sldId="281"/>
            <ac:spMk id="2" creationId="{6FC374BD-46E8-42A3-BD40-0D269AA61126}"/>
          </ac:spMkLst>
        </pc:spChg>
        <pc:spChg chg="add">
          <ac:chgData name="Алиева Ася" userId="bb714168ff764dab" providerId="Windows Live" clId="Web-{1A2E3B9B-012F-4336-8669-5964C65BB892}" dt="2021-02-09T21:30:50.716" v="624"/>
          <ac:spMkLst>
            <pc:docMk/>
            <pc:sldMk cId="1149663383" sldId="281"/>
            <ac:spMk id="8" creationId="{4F7EBAE4-9945-4473-9E34-B2C66EA0F03D}"/>
          </ac:spMkLst>
        </pc:spChg>
        <pc:spChg chg="add">
          <ac:chgData name="Алиева Ася" userId="bb714168ff764dab" providerId="Windows Live" clId="Web-{1A2E3B9B-012F-4336-8669-5964C65BB892}" dt="2021-02-09T21:30:50.716" v="624"/>
          <ac:spMkLst>
            <pc:docMk/>
            <pc:sldMk cId="1149663383" sldId="281"/>
            <ac:spMk id="10" creationId="{70BEB1E7-2F88-40BC-B73D-42E5B6F80BFC}"/>
          </ac:spMkLst>
        </pc:spChg>
        <pc:spChg chg="add">
          <ac:chgData name="Алиева Ася" userId="bb714168ff764dab" providerId="Windows Live" clId="Web-{1A2E3B9B-012F-4336-8669-5964C65BB892}" dt="2021-02-09T21:30:50.716" v="624"/>
          <ac:spMkLst>
            <pc:docMk/>
            <pc:sldMk cId="1149663383" sldId="281"/>
            <ac:spMk id="12" creationId="{A7B99495-F43F-4D80-A44F-2CB4764EB90B}"/>
          </ac:spMkLst>
        </pc:spChg>
        <pc:picChg chg="add mod">
          <ac:chgData name="Алиева Ася" userId="bb714168ff764dab" providerId="Windows Live" clId="Web-{1A2E3B9B-012F-4336-8669-5964C65BB892}" dt="2021-02-09T21:30:50.716" v="624"/>
          <ac:picMkLst>
            <pc:docMk/>
            <pc:sldMk cId="1149663383" sldId="281"/>
            <ac:picMk id="3" creationId="{1728DBDB-1906-425B-A0E3-755D185B25E4}"/>
          </ac:picMkLst>
        </pc:picChg>
      </pc:sldChg>
      <pc:sldChg chg="addSp modSp new mod setBg">
        <pc:chgData name="Алиева Ася" userId="bb714168ff764dab" providerId="Windows Live" clId="Web-{1A2E3B9B-012F-4336-8669-5964C65BB892}" dt="2021-02-09T21:36:28.788" v="631"/>
        <pc:sldMkLst>
          <pc:docMk/>
          <pc:sldMk cId="641235788" sldId="282"/>
        </pc:sldMkLst>
        <pc:spChg chg="add mod">
          <ac:chgData name="Алиева Ася" userId="bb714168ff764dab" providerId="Windows Live" clId="Web-{1A2E3B9B-012F-4336-8669-5964C65BB892}" dt="2021-02-09T21:36:28.788" v="631"/>
          <ac:spMkLst>
            <pc:docMk/>
            <pc:sldMk cId="641235788" sldId="282"/>
            <ac:spMk id="2" creationId="{5953B7AC-6F87-46D1-B11D-A0EC38C27BAB}"/>
          </ac:spMkLst>
        </pc:spChg>
        <pc:spChg chg="add">
          <ac:chgData name="Алиева Ася" userId="bb714168ff764dab" providerId="Windows Live" clId="Web-{1A2E3B9B-012F-4336-8669-5964C65BB892}" dt="2021-02-09T21:36:28.788" v="631"/>
          <ac:spMkLst>
            <pc:docMk/>
            <pc:sldMk cId="641235788" sldId="282"/>
            <ac:spMk id="8" creationId="{4F7EBAE4-9945-4473-9E34-B2C66EA0F03D}"/>
          </ac:spMkLst>
        </pc:spChg>
        <pc:spChg chg="add">
          <ac:chgData name="Алиева Ася" userId="bb714168ff764dab" providerId="Windows Live" clId="Web-{1A2E3B9B-012F-4336-8669-5964C65BB892}" dt="2021-02-09T21:36:28.788" v="631"/>
          <ac:spMkLst>
            <pc:docMk/>
            <pc:sldMk cId="641235788" sldId="282"/>
            <ac:spMk id="10" creationId="{70BEB1E7-2F88-40BC-B73D-42E5B6F80BFC}"/>
          </ac:spMkLst>
        </pc:spChg>
        <pc:spChg chg="add">
          <ac:chgData name="Алиева Ася" userId="bb714168ff764dab" providerId="Windows Live" clId="Web-{1A2E3B9B-012F-4336-8669-5964C65BB892}" dt="2021-02-09T21:36:28.788" v="631"/>
          <ac:spMkLst>
            <pc:docMk/>
            <pc:sldMk cId="641235788" sldId="282"/>
            <ac:spMk id="12" creationId="{A7B99495-F43F-4D80-A44F-2CB4764EB90B}"/>
          </ac:spMkLst>
        </pc:spChg>
        <pc:picChg chg="add mod">
          <ac:chgData name="Алиева Ася" userId="bb714168ff764dab" providerId="Windows Live" clId="Web-{1A2E3B9B-012F-4336-8669-5964C65BB892}" dt="2021-02-09T21:36:28.788" v="631"/>
          <ac:picMkLst>
            <pc:docMk/>
            <pc:sldMk cId="641235788" sldId="282"/>
            <ac:picMk id="3" creationId="{DCA6B266-16BC-427C-9D64-88D43BF76E5C}"/>
          </ac:picMkLst>
        </pc:picChg>
      </pc:sldChg>
      <pc:sldChg chg="addSp modSp new mod setBg">
        <pc:chgData name="Алиева Ася" userId="bb714168ff764dab" providerId="Windows Live" clId="Web-{1A2E3B9B-012F-4336-8669-5964C65BB892}" dt="2021-02-09T21:39:10.886" v="638"/>
        <pc:sldMkLst>
          <pc:docMk/>
          <pc:sldMk cId="899630110" sldId="283"/>
        </pc:sldMkLst>
        <pc:spChg chg="add mod">
          <ac:chgData name="Алиева Ася" userId="bb714168ff764dab" providerId="Windows Live" clId="Web-{1A2E3B9B-012F-4336-8669-5964C65BB892}" dt="2021-02-09T21:39:10.886" v="638"/>
          <ac:spMkLst>
            <pc:docMk/>
            <pc:sldMk cId="899630110" sldId="283"/>
            <ac:spMk id="2" creationId="{4F1A6A02-E10F-41C4-A52F-A5B80A43C238}"/>
          </ac:spMkLst>
        </pc:spChg>
        <pc:spChg chg="add">
          <ac:chgData name="Алиева Ася" userId="bb714168ff764dab" providerId="Windows Live" clId="Web-{1A2E3B9B-012F-4336-8669-5964C65BB892}" dt="2021-02-09T21:39:10.886" v="638"/>
          <ac:spMkLst>
            <pc:docMk/>
            <pc:sldMk cId="899630110" sldId="283"/>
            <ac:spMk id="8" creationId="{4F7EBAE4-9945-4473-9E34-B2C66EA0F03D}"/>
          </ac:spMkLst>
        </pc:spChg>
        <pc:spChg chg="add">
          <ac:chgData name="Алиева Ася" userId="bb714168ff764dab" providerId="Windows Live" clId="Web-{1A2E3B9B-012F-4336-8669-5964C65BB892}" dt="2021-02-09T21:39:10.886" v="638"/>
          <ac:spMkLst>
            <pc:docMk/>
            <pc:sldMk cId="899630110" sldId="283"/>
            <ac:spMk id="10" creationId="{70BEB1E7-2F88-40BC-B73D-42E5B6F80BFC}"/>
          </ac:spMkLst>
        </pc:spChg>
        <pc:spChg chg="add">
          <ac:chgData name="Алиева Ася" userId="bb714168ff764dab" providerId="Windows Live" clId="Web-{1A2E3B9B-012F-4336-8669-5964C65BB892}" dt="2021-02-09T21:39:10.886" v="638"/>
          <ac:spMkLst>
            <pc:docMk/>
            <pc:sldMk cId="899630110" sldId="283"/>
            <ac:spMk id="12" creationId="{A7B99495-F43F-4D80-A44F-2CB4764EB90B}"/>
          </ac:spMkLst>
        </pc:spChg>
        <pc:picChg chg="add mod">
          <ac:chgData name="Алиева Ася" userId="bb714168ff764dab" providerId="Windows Live" clId="Web-{1A2E3B9B-012F-4336-8669-5964C65BB892}" dt="2021-02-09T21:39:10.886" v="638"/>
          <ac:picMkLst>
            <pc:docMk/>
            <pc:sldMk cId="899630110" sldId="283"/>
            <ac:picMk id="3" creationId="{1BA8D6CB-2A62-43A4-94B1-7D690ADF2CF3}"/>
          </ac:picMkLst>
        </pc:picChg>
      </pc:sldChg>
      <pc:sldChg chg="addSp modSp new mod setBg">
        <pc:chgData name="Алиева Ася" userId="bb714168ff764dab" providerId="Windows Live" clId="Web-{1A2E3B9B-012F-4336-8669-5964C65BB892}" dt="2021-02-09T21:39:59.700" v="643"/>
        <pc:sldMkLst>
          <pc:docMk/>
          <pc:sldMk cId="81820076" sldId="284"/>
        </pc:sldMkLst>
        <pc:spChg chg="add mod">
          <ac:chgData name="Алиева Ася" userId="bb714168ff764dab" providerId="Windows Live" clId="Web-{1A2E3B9B-012F-4336-8669-5964C65BB892}" dt="2021-02-09T21:39:59.700" v="643"/>
          <ac:spMkLst>
            <pc:docMk/>
            <pc:sldMk cId="81820076" sldId="284"/>
            <ac:spMk id="2" creationId="{8EFECE60-0AA1-4415-ACFE-2489BD9DC6D4}"/>
          </ac:spMkLst>
        </pc:spChg>
        <pc:spChg chg="add">
          <ac:chgData name="Алиева Ася" userId="bb714168ff764dab" providerId="Windows Live" clId="Web-{1A2E3B9B-012F-4336-8669-5964C65BB892}" dt="2021-02-09T21:39:59.700" v="643"/>
          <ac:spMkLst>
            <pc:docMk/>
            <pc:sldMk cId="81820076" sldId="284"/>
            <ac:spMk id="8" creationId="{4F7EBAE4-9945-4473-9E34-B2C66EA0F03D}"/>
          </ac:spMkLst>
        </pc:spChg>
        <pc:spChg chg="add">
          <ac:chgData name="Алиева Ася" userId="bb714168ff764dab" providerId="Windows Live" clId="Web-{1A2E3B9B-012F-4336-8669-5964C65BB892}" dt="2021-02-09T21:39:59.700" v="643"/>
          <ac:spMkLst>
            <pc:docMk/>
            <pc:sldMk cId="81820076" sldId="284"/>
            <ac:spMk id="10" creationId="{70BEB1E7-2F88-40BC-B73D-42E5B6F80BFC}"/>
          </ac:spMkLst>
        </pc:spChg>
        <pc:spChg chg="add">
          <ac:chgData name="Алиева Ася" userId="bb714168ff764dab" providerId="Windows Live" clId="Web-{1A2E3B9B-012F-4336-8669-5964C65BB892}" dt="2021-02-09T21:39:59.700" v="643"/>
          <ac:spMkLst>
            <pc:docMk/>
            <pc:sldMk cId="81820076" sldId="284"/>
            <ac:spMk id="12" creationId="{A7B99495-F43F-4D80-A44F-2CB4764EB90B}"/>
          </ac:spMkLst>
        </pc:spChg>
        <pc:picChg chg="add mod">
          <ac:chgData name="Алиева Ася" userId="bb714168ff764dab" providerId="Windows Live" clId="Web-{1A2E3B9B-012F-4336-8669-5964C65BB892}" dt="2021-02-09T21:39:59.700" v="643"/>
          <ac:picMkLst>
            <pc:docMk/>
            <pc:sldMk cId="81820076" sldId="284"/>
            <ac:picMk id="3" creationId="{03E68330-87E6-43ED-BA4D-DAE81A7B0F9C}"/>
          </ac:picMkLst>
        </pc:picChg>
      </pc:sldChg>
      <pc:sldChg chg="new ord">
        <pc:chgData name="Алиева Ася" userId="bb714168ff764dab" providerId="Windows Live" clId="Web-{1A2E3B9B-012F-4336-8669-5964C65BB892}" dt="2021-02-09T21:48:39.885" v="689"/>
        <pc:sldMkLst>
          <pc:docMk/>
          <pc:sldMk cId="4192277008" sldId="285"/>
        </pc:sldMkLst>
      </pc:sldChg>
    </pc:docChg>
  </pc:docChgLst>
  <pc:docChgLst>
    <pc:chgData name="Алиева Ася" userId="bb714168ff764dab" providerId="Windows Live" clId="Web-{B1793C75-0750-4EAE-86CC-C6E628923A83}"/>
    <pc:docChg chg="addSld modSld sldOrd">
      <pc:chgData name="Алиева Ася" userId="bb714168ff764dab" providerId="Windows Live" clId="Web-{B1793C75-0750-4EAE-86CC-C6E628923A83}" dt="2021-02-09T20:54:15.801" v="178" actId="1076"/>
      <pc:docMkLst>
        <pc:docMk/>
      </pc:docMkLst>
      <pc:sldChg chg="modSp">
        <pc:chgData name="Алиева Ася" userId="bb714168ff764dab" providerId="Windows Live" clId="Web-{B1793C75-0750-4EAE-86CC-C6E628923A83}" dt="2021-02-09T20:35:27.838" v="33" actId="20577"/>
        <pc:sldMkLst>
          <pc:docMk/>
          <pc:sldMk cId="2524860684" sldId="260"/>
        </pc:sldMkLst>
        <pc:spChg chg="mod">
          <ac:chgData name="Алиева Ася" userId="bb714168ff764dab" providerId="Windows Live" clId="Web-{B1793C75-0750-4EAE-86CC-C6E628923A83}" dt="2021-02-09T20:35:27.838" v="33" actId="20577"/>
          <ac:spMkLst>
            <pc:docMk/>
            <pc:sldMk cId="2524860684" sldId="260"/>
            <ac:spMk id="2" creationId="{E4543F67-83BD-409B-B001-3465CA8AE5F5}"/>
          </ac:spMkLst>
        </pc:spChg>
      </pc:sldChg>
      <pc:sldChg chg="modSp">
        <pc:chgData name="Алиева Ася" userId="bb714168ff764dab" providerId="Windows Live" clId="Web-{B1793C75-0750-4EAE-86CC-C6E628923A83}" dt="2021-02-09T20:36:54.699" v="66" actId="1076"/>
        <pc:sldMkLst>
          <pc:docMk/>
          <pc:sldMk cId="2241437140" sldId="274"/>
        </pc:sldMkLst>
        <pc:spChg chg="mod">
          <ac:chgData name="Алиева Ася" userId="bb714168ff764dab" providerId="Windows Live" clId="Web-{B1793C75-0750-4EAE-86CC-C6E628923A83}" dt="2021-02-09T20:36:36.058" v="64"/>
          <ac:spMkLst>
            <pc:docMk/>
            <pc:sldMk cId="2241437140" sldId="274"/>
            <ac:spMk id="2" creationId="{A69E83A6-0DD6-4495-AC12-83A089BB925F}"/>
          </ac:spMkLst>
        </pc:spChg>
        <pc:picChg chg="mod">
          <ac:chgData name="Алиева Ася" userId="bb714168ff764dab" providerId="Windows Live" clId="Web-{B1793C75-0750-4EAE-86CC-C6E628923A83}" dt="2021-02-09T20:36:54.699" v="66" actId="1076"/>
          <ac:picMkLst>
            <pc:docMk/>
            <pc:sldMk cId="2241437140" sldId="274"/>
            <ac:picMk id="3" creationId="{7F46DAF1-2C89-48FB-B821-A9BB93CC6025}"/>
          </ac:picMkLst>
        </pc:picChg>
      </pc:sldChg>
      <pc:sldChg chg="modSp">
        <pc:chgData name="Алиева Ася" userId="bb714168ff764dab" providerId="Windows Live" clId="Web-{B1793C75-0750-4EAE-86CC-C6E628923A83}" dt="2021-02-09T20:39:24.765" v="70" actId="20577"/>
        <pc:sldMkLst>
          <pc:docMk/>
          <pc:sldMk cId="3337947897" sldId="275"/>
        </pc:sldMkLst>
        <pc:spChg chg="mod">
          <ac:chgData name="Алиева Ася" userId="bb714168ff764dab" providerId="Windows Live" clId="Web-{B1793C75-0750-4EAE-86CC-C6E628923A83}" dt="2021-02-09T20:39:24.765" v="70" actId="20577"/>
          <ac:spMkLst>
            <pc:docMk/>
            <pc:sldMk cId="3337947897" sldId="275"/>
            <ac:spMk id="3" creationId="{7AFFF5B5-249E-4901-BCA6-AF6F590B52D2}"/>
          </ac:spMkLst>
        </pc:spChg>
      </pc:sldChg>
      <pc:sldChg chg="addSp delSp modSp mod ord setBg">
        <pc:chgData name="Алиева Ася" userId="bb714168ff764dab" providerId="Windows Live" clId="Web-{B1793C75-0750-4EAE-86CC-C6E628923A83}" dt="2021-02-09T20:53:53.441" v="175"/>
        <pc:sldMkLst>
          <pc:docMk/>
          <pc:sldMk cId="2137178126" sldId="277"/>
        </pc:sldMkLst>
        <pc:spChg chg="mod">
          <ac:chgData name="Алиева Ася" userId="bb714168ff764dab" providerId="Windows Live" clId="Web-{B1793C75-0750-4EAE-86CC-C6E628923A83}" dt="2021-02-09T20:53:21.675" v="173"/>
          <ac:spMkLst>
            <pc:docMk/>
            <pc:sldMk cId="2137178126" sldId="277"/>
            <ac:spMk id="2" creationId="{72B64243-C699-4B4A-9650-06059C4F2C45}"/>
          </ac:spMkLst>
        </pc:spChg>
        <pc:spChg chg="del mod ord">
          <ac:chgData name="Алиева Ася" userId="bb714168ff764dab" providerId="Windows Live" clId="Web-{B1793C75-0750-4EAE-86CC-C6E628923A83}" dt="2021-02-09T20:53:21.675" v="173"/>
          <ac:spMkLst>
            <pc:docMk/>
            <pc:sldMk cId="2137178126" sldId="277"/>
            <ac:spMk id="3" creationId="{1F8CB452-14DB-4FB1-B9B4-004CEE8EFD62}"/>
          </ac:spMkLst>
        </pc:spChg>
        <pc:spChg chg="add mod">
          <ac:chgData name="Алиева Ася" userId="bb714168ff764dab" providerId="Windows Live" clId="Web-{B1793C75-0750-4EAE-86CC-C6E628923A83}" dt="2021-02-09T20:43:29.224" v="103" actId="20577"/>
          <ac:spMkLst>
            <pc:docMk/>
            <pc:sldMk cId="2137178126" sldId="277"/>
            <ac:spMk id="5" creationId="{506154E7-18C7-448D-9E3F-ABDD3055662F}"/>
          </ac:spMkLst>
        </pc:spChg>
        <pc:spChg chg="add del">
          <ac:chgData name="Алиева Ася" userId="bb714168ff764dab" providerId="Windows Live" clId="Web-{B1793C75-0750-4EAE-86CC-C6E628923A83}" dt="2021-02-09T20:53:21.675" v="173"/>
          <ac:spMkLst>
            <pc:docMk/>
            <pc:sldMk cId="2137178126" sldId="277"/>
            <ac:spMk id="10" creationId="{4038CB10-1F5C-4D54-9DF7-12586DE5B007}"/>
          </ac:spMkLst>
        </pc:spChg>
        <pc:spChg chg="add del">
          <ac:chgData name="Алиева Ася" userId="bb714168ff764dab" providerId="Windows Live" clId="Web-{B1793C75-0750-4EAE-86CC-C6E628923A83}" dt="2021-02-09T20:53:21.675" v="173"/>
          <ac:spMkLst>
            <pc:docMk/>
            <pc:sldMk cId="2137178126" sldId="277"/>
            <ac:spMk id="12" creationId="{73ED6512-6858-4552-B699-9A97FE9A4EA2}"/>
          </ac:spMkLst>
        </pc:spChg>
        <pc:spChg chg="add">
          <ac:chgData name="Алиева Ася" userId="bb714168ff764dab" providerId="Windows Live" clId="Web-{B1793C75-0750-4EAE-86CC-C6E628923A83}" dt="2021-02-09T20:53:21.675" v="173"/>
          <ac:spMkLst>
            <pc:docMk/>
            <pc:sldMk cId="2137178126" sldId="277"/>
            <ac:spMk id="17" creationId="{53F29798-D584-4792-9B62-3F5F5C36D619}"/>
          </ac:spMkLst>
        </pc:spChg>
        <pc:picChg chg="add mod">
          <ac:chgData name="Алиева Ася" userId="bb714168ff764dab" providerId="Windows Live" clId="Web-{B1793C75-0750-4EAE-86CC-C6E628923A83}" dt="2021-02-09T20:53:41.753" v="174" actId="1076"/>
          <ac:picMkLst>
            <pc:docMk/>
            <pc:sldMk cId="2137178126" sldId="277"/>
            <ac:picMk id="4" creationId="{49F3F038-298B-45EF-AECB-A9A74E0311B6}"/>
          </ac:picMkLst>
        </pc:picChg>
      </pc:sldChg>
      <pc:sldChg chg="addSp modSp new">
        <pc:chgData name="Алиева Ася" userId="bb714168ff764dab" providerId="Windows Live" clId="Web-{B1793C75-0750-4EAE-86CC-C6E628923A83}" dt="2021-02-09T20:54:15.801" v="178" actId="1076"/>
        <pc:sldMkLst>
          <pc:docMk/>
          <pc:sldMk cId="2226895742" sldId="278"/>
        </pc:sldMkLst>
        <pc:spChg chg="add mod">
          <ac:chgData name="Алиева Ася" userId="bb714168ff764dab" providerId="Windows Live" clId="Web-{B1793C75-0750-4EAE-86CC-C6E628923A83}" dt="2021-02-09T20:54:15.801" v="178" actId="1076"/>
          <ac:spMkLst>
            <pc:docMk/>
            <pc:sldMk cId="2226895742" sldId="278"/>
            <ac:spMk id="2" creationId="{5EF121A3-5E8E-4589-AF12-FAED6A01867E}"/>
          </ac:spMkLst>
        </pc:spChg>
      </pc:sldChg>
    </pc:docChg>
  </pc:docChgLst>
  <pc:docChgLst>
    <pc:chgData name="Алиева Ася" userId="bb714168ff764dab" providerId="Windows Live" clId="Web-{DB5261EF-B19C-4A61-996A-414C3A96EA6E}"/>
    <pc:docChg chg="addSld delSld modSld sldOrd addMainMaster delMainMaster">
      <pc:chgData name="Алиева Ася" userId="bb714168ff764dab" providerId="Windows Live" clId="Web-{DB5261EF-B19C-4A61-996A-414C3A96EA6E}" dt="2021-02-08T18:49:00.974" v="771" actId="14100"/>
      <pc:docMkLst>
        <pc:docMk/>
      </pc:docMkLst>
      <pc:sldChg chg="delSp modSp mod modClrScheme delDesignElem chgLayout">
        <pc:chgData name="Алиева Ася" userId="bb714168ff764dab" providerId="Windows Live" clId="Web-{DB5261EF-B19C-4A61-996A-414C3A96EA6E}" dt="2021-02-08T17:04:58.385" v="120"/>
        <pc:sldMkLst>
          <pc:docMk/>
          <pc:sldMk cId="2524860684" sldId="260"/>
        </pc:sldMkLst>
        <pc:spChg chg="mod">
          <ac:chgData name="Алиева Ася" userId="bb714168ff764dab" providerId="Windows Live" clId="Web-{DB5261EF-B19C-4A61-996A-414C3A96EA6E}" dt="2021-02-08T16:45:48.944" v="104" actId="20577"/>
          <ac:spMkLst>
            <pc:docMk/>
            <pc:sldMk cId="2524860684" sldId="260"/>
            <ac:spMk id="2" creationId="{E4543F67-83BD-409B-B001-3465CA8AE5F5}"/>
          </ac:spMkLst>
        </pc:spChg>
        <pc:spChg chg="del">
          <ac:chgData name="Алиева Ася" userId="bb714168ff764dab" providerId="Windows Live" clId="Web-{DB5261EF-B19C-4A61-996A-414C3A96EA6E}" dt="2021-02-08T16:34:44.308" v="36"/>
          <ac:spMkLst>
            <pc:docMk/>
            <pc:sldMk cId="2524860684" sldId="260"/>
            <ac:spMk id="83" creationId="{5A0118C5-4F8D-4CF4-BADD-53FEACC6C42A}"/>
          </ac:spMkLst>
        </pc:spChg>
        <pc:spChg chg="del">
          <ac:chgData name="Алиева Ася" userId="bb714168ff764dab" providerId="Windows Live" clId="Web-{DB5261EF-B19C-4A61-996A-414C3A96EA6E}" dt="2021-02-08T16:34:44.308" v="36"/>
          <ac:spMkLst>
            <pc:docMk/>
            <pc:sldMk cId="2524860684" sldId="260"/>
            <ac:spMk id="84" creationId="{F98F79A4-A6C7-4101-B1E9-27E05CB7CFA0}"/>
          </ac:spMkLst>
        </pc:spChg>
        <pc:spChg chg="del">
          <ac:chgData name="Алиева Ася" userId="bb714168ff764dab" providerId="Windows Live" clId="Web-{DB5261EF-B19C-4A61-996A-414C3A96EA6E}" dt="2021-02-08T16:34:44.308" v="36"/>
          <ac:spMkLst>
            <pc:docMk/>
            <pc:sldMk cId="2524860684" sldId="260"/>
            <ac:spMk id="90" creationId="{79AFCB35-9C04-4524-A0B1-57FF6865D013}"/>
          </ac:spMkLst>
        </pc:spChg>
        <pc:spChg chg="del">
          <ac:chgData name="Алиева Ася" userId="bb714168ff764dab" providerId="Windows Live" clId="Web-{DB5261EF-B19C-4A61-996A-414C3A96EA6E}" dt="2021-02-08T16:34:44.308" v="36"/>
          <ac:spMkLst>
            <pc:docMk/>
            <pc:sldMk cId="2524860684" sldId="260"/>
            <ac:spMk id="92" creationId="{D11AD2AD-0BA0-4DD3-8EEA-84686A0E718C}"/>
          </ac:spMkLst>
        </pc:spChg>
        <pc:spChg chg="del">
          <ac:chgData name="Алиева Ася" userId="bb714168ff764dab" providerId="Windows Live" clId="Web-{DB5261EF-B19C-4A61-996A-414C3A96EA6E}" dt="2021-02-08T16:34:44.308" v="36"/>
          <ac:spMkLst>
            <pc:docMk/>
            <pc:sldMk cId="2524860684" sldId="260"/>
            <ac:spMk id="94" creationId="{83C8019B-3985-409B-9B87-494B974EE9A2}"/>
          </ac:spMkLst>
        </pc:spChg>
        <pc:spChg chg="del">
          <ac:chgData name="Алиева Ася" userId="bb714168ff764dab" providerId="Windows Live" clId="Web-{DB5261EF-B19C-4A61-996A-414C3A96EA6E}" dt="2021-02-08T16:34:44.308" v="36"/>
          <ac:spMkLst>
            <pc:docMk/>
            <pc:sldMk cId="2524860684" sldId="260"/>
            <ac:spMk id="96" creationId="{9E5C5460-229E-46C8-A712-CC317985420F}"/>
          </ac:spMkLst>
        </pc:spChg>
        <pc:spChg chg="del">
          <ac:chgData name="Алиева Ася" userId="bb714168ff764dab" providerId="Windows Live" clId="Web-{DB5261EF-B19C-4A61-996A-414C3A96EA6E}" dt="2021-02-08T16:34:44.308" v="36"/>
          <ac:spMkLst>
            <pc:docMk/>
            <pc:sldMk cId="2524860684" sldId="260"/>
            <ac:spMk id="98" creationId="{B85A4DB3-61AA-49A1-85A9-B3397CD519AB}"/>
          </ac:spMkLst>
        </pc:spChg>
        <pc:grpChg chg="del">
          <ac:chgData name="Алиева Ася" userId="bb714168ff764dab" providerId="Windows Live" clId="Web-{DB5261EF-B19C-4A61-996A-414C3A96EA6E}" dt="2021-02-08T16:34:44.308" v="36"/>
          <ac:grpSpMkLst>
            <pc:docMk/>
            <pc:sldMk cId="2524860684" sldId="260"/>
            <ac:grpSpMk id="100" creationId="{0C156BF8-7FF7-440F-BE2B-417DFFE8BFA5}"/>
          </ac:grpSpMkLst>
        </pc:grpChg>
      </pc:sldChg>
      <pc:sldChg chg="addSp delSp modSp mod modClrScheme delDesignElem chgLayout">
        <pc:chgData name="Алиева Ася" userId="bb714168ff764dab" providerId="Windows Live" clId="Web-{DB5261EF-B19C-4A61-996A-414C3A96EA6E}" dt="2021-02-08T18:48:11.473" v="761" actId="1076"/>
        <pc:sldMkLst>
          <pc:docMk/>
          <pc:sldMk cId="2121809869" sldId="265"/>
        </pc:sldMkLst>
        <pc:spChg chg="mod ord">
          <ac:chgData name="Алиева Ася" userId="bb714168ff764dab" providerId="Windows Live" clId="Web-{DB5261EF-B19C-4A61-996A-414C3A96EA6E}" dt="2021-02-08T18:48:08.988" v="759" actId="1076"/>
          <ac:spMkLst>
            <pc:docMk/>
            <pc:sldMk cId="2121809869" sldId="265"/>
            <ac:spMk id="2" creationId="{00000000-0000-0000-0000-000000000000}"/>
          </ac:spMkLst>
        </pc:spChg>
        <pc:spChg chg="mod ord">
          <ac:chgData name="Алиева Ася" userId="bb714168ff764dab" providerId="Windows Live" clId="Web-{DB5261EF-B19C-4A61-996A-414C3A96EA6E}" dt="2021-02-08T17:04:58.385" v="120"/>
          <ac:spMkLst>
            <pc:docMk/>
            <pc:sldMk cId="2121809869" sldId="265"/>
            <ac:spMk id="3" creationId="{00000000-0000-0000-0000-000000000000}"/>
          </ac:spMkLst>
        </pc:spChg>
        <pc:spChg chg="add">
          <ac:chgData name="Алиева Ася" userId="bb714168ff764dab" providerId="Windows Live" clId="Web-{DB5261EF-B19C-4A61-996A-414C3A96EA6E}" dt="2021-02-08T18:47:55.848" v="756"/>
          <ac:spMkLst>
            <pc:docMk/>
            <pc:sldMk cId="2121809869" sldId="265"/>
            <ac:spMk id="7" creationId="{0671A8AE-40A1-4631-A6B8-581AFF065482}"/>
          </ac:spMkLst>
        </pc:spChg>
        <pc:spChg chg="add">
          <ac:chgData name="Алиева Ася" userId="bb714168ff764dab" providerId="Windows Live" clId="Web-{DB5261EF-B19C-4A61-996A-414C3A96EA6E}" dt="2021-02-08T18:47:55.848" v="756"/>
          <ac:spMkLst>
            <pc:docMk/>
            <pc:sldMk cId="2121809869" sldId="265"/>
            <ac:spMk id="8" creationId="{AB58EF07-17C2-48CF-ABB0-EEF1F17CB8F0}"/>
          </ac:spMkLst>
        </pc:spChg>
        <pc:spChg chg="add">
          <ac:chgData name="Алиева Ася" userId="bb714168ff764dab" providerId="Windows Live" clId="Web-{DB5261EF-B19C-4A61-996A-414C3A96EA6E}" dt="2021-02-08T18:47:55.848" v="756"/>
          <ac:spMkLst>
            <pc:docMk/>
            <pc:sldMk cId="2121809869" sldId="265"/>
            <ac:spMk id="9" creationId="{AF2F604E-43BE-4DC3-B983-E071523364F8}"/>
          </ac:spMkLst>
        </pc:spChg>
        <pc:spChg chg="del">
          <ac:chgData name="Алиева Ася" userId="bb714168ff764dab" providerId="Windows Live" clId="Web-{DB5261EF-B19C-4A61-996A-414C3A96EA6E}" dt="2021-02-08T16:34:44.308" v="36"/>
          <ac:spMkLst>
            <pc:docMk/>
            <pc:sldMk cId="2121809869" sldId="265"/>
            <ac:spMk id="10" creationId="{0671A8AE-40A1-4631-A6B8-581AFF065482}"/>
          </ac:spMkLst>
        </pc:spChg>
        <pc:spChg chg="add">
          <ac:chgData name="Алиева Ася" userId="bb714168ff764dab" providerId="Windows Live" clId="Web-{DB5261EF-B19C-4A61-996A-414C3A96EA6E}" dt="2021-02-08T18:47:55.848" v="756"/>
          <ac:spMkLst>
            <pc:docMk/>
            <pc:sldMk cId="2121809869" sldId="265"/>
            <ac:spMk id="11" creationId="{08C9B587-E65E-4B52-B37C-ABEBB6E87928}"/>
          </ac:spMkLst>
        </pc:spChg>
        <pc:spChg chg="del">
          <ac:chgData name="Алиева Ася" userId="bb714168ff764dab" providerId="Windows Live" clId="Web-{DB5261EF-B19C-4A61-996A-414C3A96EA6E}" dt="2021-02-08T16:34:44.308" v="36"/>
          <ac:spMkLst>
            <pc:docMk/>
            <pc:sldMk cId="2121809869" sldId="265"/>
            <ac:spMk id="12" creationId="{AB58EF07-17C2-48CF-ABB0-EEF1F17CB8F0}"/>
          </ac:spMkLst>
        </pc:spChg>
        <pc:spChg chg="del">
          <ac:chgData name="Алиева Ася" userId="bb714168ff764dab" providerId="Windows Live" clId="Web-{DB5261EF-B19C-4A61-996A-414C3A96EA6E}" dt="2021-02-08T16:34:44.308" v="36"/>
          <ac:spMkLst>
            <pc:docMk/>
            <pc:sldMk cId="2121809869" sldId="265"/>
            <ac:spMk id="14" creationId="{AF2F604E-43BE-4DC3-B983-E071523364F8}"/>
          </ac:spMkLst>
        </pc:spChg>
        <pc:spChg chg="del">
          <ac:chgData name="Алиева Ася" userId="bb714168ff764dab" providerId="Windows Live" clId="Web-{DB5261EF-B19C-4A61-996A-414C3A96EA6E}" dt="2021-02-08T16:34:44.308" v="36"/>
          <ac:spMkLst>
            <pc:docMk/>
            <pc:sldMk cId="2121809869" sldId="265"/>
            <ac:spMk id="16" creationId="{08C9B587-E65E-4B52-B37C-ABEBB6E87928}"/>
          </ac:spMkLst>
        </pc:spChg>
        <pc:picChg chg="mod">
          <ac:chgData name="Алиева Ася" userId="bb714168ff764dab" providerId="Windows Live" clId="Web-{DB5261EF-B19C-4A61-996A-414C3A96EA6E}" dt="2021-02-08T18:48:11.473" v="761" actId="1076"/>
          <ac:picMkLst>
            <pc:docMk/>
            <pc:sldMk cId="2121809869" sldId="265"/>
            <ac:picMk id="5" creationId="{025B0E26-17DA-48C7-803B-1753B58C1754}"/>
          </ac:picMkLst>
        </pc:picChg>
      </pc:sldChg>
      <pc:sldChg chg="delSp modSp mod modClrScheme delDesignElem chgLayout">
        <pc:chgData name="Алиева Ася" userId="bb714168ff764dab" providerId="Windows Live" clId="Web-{DB5261EF-B19C-4A61-996A-414C3A96EA6E}" dt="2021-02-08T18:35:45.164" v="523" actId="20577"/>
        <pc:sldMkLst>
          <pc:docMk/>
          <pc:sldMk cId="3296761569" sldId="267"/>
        </pc:sldMkLst>
        <pc:spChg chg="mod">
          <ac:chgData name="Алиева Ася" userId="bb714168ff764dab" providerId="Windows Live" clId="Web-{DB5261EF-B19C-4A61-996A-414C3A96EA6E}" dt="2021-02-08T18:35:45.164" v="523" actId="20577"/>
          <ac:spMkLst>
            <pc:docMk/>
            <pc:sldMk cId="3296761569" sldId="267"/>
            <ac:spMk id="2" creationId="{37416105-32B8-45F6-BE1E-7B94F7D1012C}"/>
          </ac:spMkLst>
        </pc:spChg>
        <pc:spChg chg="del">
          <ac:chgData name="Алиева Ася" userId="bb714168ff764dab" providerId="Windows Live" clId="Web-{DB5261EF-B19C-4A61-996A-414C3A96EA6E}" dt="2021-02-08T16:34:44.308" v="36"/>
          <ac:spMkLst>
            <pc:docMk/>
            <pc:sldMk cId="3296761569" sldId="267"/>
            <ac:spMk id="4" creationId="{A7AE9375-4664-4DB2-922D-2782A6E439AC}"/>
          </ac:spMkLst>
        </pc:spChg>
        <pc:spChg chg="del">
          <ac:chgData name="Алиева Ася" userId="bb714168ff764dab" providerId="Windows Live" clId="Web-{DB5261EF-B19C-4A61-996A-414C3A96EA6E}" dt="2021-02-08T16:34:44.308" v="36"/>
          <ac:spMkLst>
            <pc:docMk/>
            <pc:sldMk cId="3296761569" sldId="267"/>
            <ac:spMk id="11" creationId="{9DD005C1-8C51-42D6-9BEE-B9B83849743D}"/>
          </ac:spMkLst>
        </pc:spChg>
        <pc:cxnChg chg="del">
          <ac:chgData name="Алиева Ася" userId="bb714168ff764dab" providerId="Windows Live" clId="Web-{DB5261EF-B19C-4A61-996A-414C3A96EA6E}" dt="2021-02-08T16:34:44.308" v="36"/>
          <ac:cxnSpMkLst>
            <pc:docMk/>
            <pc:sldMk cId="3296761569" sldId="267"/>
            <ac:cxnSpMk id="5" creationId="{EE504C98-6397-41C1-A8D8-2D9C4ED307E0}"/>
          </ac:cxnSpMkLst>
        </pc:cxnChg>
      </pc:sldChg>
      <pc:sldChg chg="addSp modSp mod modClrScheme chgLayout">
        <pc:chgData name="Алиева Ася" userId="bb714168ff764dab" providerId="Windows Live" clId="Web-{DB5261EF-B19C-4A61-996A-414C3A96EA6E}" dt="2021-02-08T18:27:35.547" v="517"/>
        <pc:sldMkLst>
          <pc:docMk/>
          <pc:sldMk cId="2042172042" sldId="269"/>
        </pc:sldMkLst>
        <pc:spChg chg="mod ord">
          <ac:chgData name="Алиева Ася" userId="bb714168ff764dab" providerId="Windows Live" clId="Web-{DB5261EF-B19C-4A61-996A-414C3A96EA6E}" dt="2021-02-08T18:27:35.547" v="517"/>
          <ac:spMkLst>
            <pc:docMk/>
            <pc:sldMk cId="2042172042" sldId="269"/>
            <ac:spMk id="2" creationId="{14D072DF-FBE9-4E8D-A27A-BF026D3BDB64}"/>
          </ac:spMkLst>
        </pc:spChg>
        <pc:picChg chg="mod">
          <ac:chgData name="Алиева Ася" userId="bb714168ff764dab" providerId="Windows Live" clId="Web-{DB5261EF-B19C-4A61-996A-414C3A96EA6E}" dt="2021-02-08T17:05:08.291" v="123" actId="1076"/>
          <ac:picMkLst>
            <pc:docMk/>
            <pc:sldMk cId="2042172042" sldId="269"/>
            <ac:picMk id="3" creationId="{D9F0EDBC-8AF6-4F30-96E4-C1D7F9794F24}"/>
          </ac:picMkLst>
        </pc:picChg>
        <pc:picChg chg="mod">
          <ac:chgData name="Алиева Ася" userId="bb714168ff764dab" providerId="Windows Live" clId="Web-{DB5261EF-B19C-4A61-996A-414C3A96EA6E}" dt="2021-02-08T17:05:06.197" v="121" actId="1076"/>
          <ac:picMkLst>
            <pc:docMk/>
            <pc:sldMk cId="2042172042" sldId="269"/>
            <ac:picMk id="14" creationId="{9B9EFD19-777D-481B-B15C-79719031DFF2}"/>
          </ac:picMkLst>
        </pc:picChg>
        <pc:picChg chg="add mod">
          <ac:chgData name="Алиева Ася" userId="bb714168ff764dab" providerId="Windows Live" clId="Web-{DB5261EF-B19C-4A61-996A-414C3A96EA6E}" dt="2021-02-08T18:27:23.125" v="514" actId="1076"/>
          <ac:picMkLst>
            <pc:docMk/>
            <pc:sldMk cId="2042172042" sldId="269"/>
            <ac:picMk id="15" creationId="{B4E326E7-440D-4B5D-83E9-B1E2197255F5}"/>
          </ac:picMkLst>
        </pc:picChg>
        <pc:picChg chg="mod">
          <ac:chgData name="Алиева Ася" userId="bb714168ff764dab" providerId="Windows Live" clId="Web-{DB5261EF-B19C-4A61-996A-414C3A96EA6E}" dt="2021-02-08T17:05:07.213" v="122" actId="1076"/>
          <ac:picMkLst>
            <pc:docMk/>
            <pc:sldMk cId="2042172042" sldId="269"/>
            <ac:picMk id="32" creationId="{C8EDA493-30F3-4865-8512-A6D9554E81E4}"/>
          </ac:picMkLst>
        </pc:picChg>
      </pc:sldChg>
      <pc:sldChg chg="delSp modSp mod modClrScheme delDesignElem chgLayout">
        <pc:chgData name="Алиева Ася" userId="bb714168ff764dab" providerId="Windows Live" clId="Web-{DB5261EF-B19C-4A61-996A-414C3A96EA6E}" dt="2021-02-08T17:04:58.385" v="120"/>
        <pc:sldMkLst>
          <pc:docMk/>
          <pc:sldMk cId="3918815564" sldId="270"/>
        </pc:sldMkLst>
        <pc:spChg chg="mod ord">
          <ac:chgData name="Алиева Ася" userId="bb714168ff764dab" providerId="Windows Live" clId="Web-{DB5261EF-B19C-4A61-996A-414C3A96EA6E}" dt="2021-02-08T17:04:58.385" v="120"/>
          <ac:spMkLst>
            <pc:docMk/>
            <pc:sldMk cId="3918815564" sldId="270"/>
            <ac:spMk id="2" creationId="{3C5E0720-D161-4A8F-89DC-56DDD913EFF2}"/>
          </ac:spMkLst>
        </pc:spChg>
        <pc:spChg chg="mod ord">
          <ac:chgData name="Алиева Ася" userId="bb714168ff764dab" providerId="Windows Live" clId="Web-{DB5261EF-B19C-4A61-996A-414C3A96EA6E}" dt="2021-02-08T17:04:58.385" v="120"/>
          <ac:spMkLst>
            <pc:docMk/>
            <pc:sldMk cId="3918815564" sldId="270"/>
            <ac:spMk id="3" creationId="{059E0F72-F395-4EAE-B200-31080C30AEEE}"/>
          </ac:spMkLst>
        </pc:spChg>
        <pc:spChg chg="del">
          <ac:chgData name="Алиева Ася" userId="bb714168ff764dab" providerId="Windows Live" clId="Web-{DB5261EF-B19C-4A61-996A-414C3A96EA6E}" dt="2021-02-08T16:34:44.308" v="36"/>
          <ac:spMkLst>
            <pc:docMk/>
            <pc:sldMk cId="3918815564" sldId="270"/>
            <ac:spMk id="9" creationId="{0671A8AE-40A1-4631-A6B8-581AFF065482}"/>
          </ac:spMkLst>
        </pc:spChg>
        <pc:spChg chg="del">
          <ac:chgData name="Алиева Ася" userId="bb714168ff764dab" providerId="Windows Live" clId="Web-{DB5261EF-B19C-4A61-996A-414C3A96EA6E}" dt="2021-02-08T16:34:44.308" v="36"/>
          <ac:spMkLst>
            <pc:docMk/>
            <pc:sldMk cId="3918815564" sldId="270"/>
            <ac:spMk id="11" creationId="{AB58EF07-17C2-48CF-ABB0-EEF1F17CB8F0}"/>
          </ac:spMkLst>
        </pc:spChg>
        <pc:spChg chg="del">
          <ac:chgData name="Алиева Ася" userId="bb714168ff764dab" providerId="Windows Live" clId="Web-{DB5261EF-B19C-4A61-996A-414C3A96EA6E}" dt="2021-02-08T16:34:44.308" v="36"/>
          <ac:spMkLst>
            <pc:docMk/>
            <pc:sldMk cId="3918815564" sldId="270"/>
            <ac:spMk id="13" creationId="{AF2F604E-43BE-4DC3-B983-E071523364F8}"/>
          </ac:spMkLst>
        </pc:spChg>
        <pc:spChg chg="del">
          <ac:chgData name="Алиева Ася" userId="bb714168ff764dab" providerId="Windows Live" clId="Web-{DB5261EF-B19C-4A61-996A-414C3A96EA6E}" dt="2021-02-08T16:34:44.308" v="36"/>
          <ac:spMkLst>
            <pc:docMk/>
            <pc:sldMk cId="3918815564" sldId="270"/>
            <ac:spMk id="15" creationId="{08C9B587-E65E-4B52-B37C-ABEBB6E87928}"/>
          </ac:spMkLst>
        </pc:spChg>
      </pc:sldChg>
      <pc:sldChg chg="addSp delSp modSp del mod modClrScheme chgLayout">
        <pc:chgData name="Алиева Ася" userId="bb714168ff764dab" providerId="Windows Live" clId="Web-{DB5261EF-B19C-4A61-996A-414C3A96EA6E}" dt="2021-02-08T17:09:43.999" v="141"/>
        <pc:sldMkLst>
          <pc:docMk/>
          <pc:sldMk cId="1708731042" sldId="271"/>
        </pc:sldMkLst>
        <pc:spChg chg="add del mod">
          <ac:chgData name="Алиева Ася" userId="bb714168ff764dab" providerId="Windows Live" clId="Web-{DB5261EF-B19C-4A61-996A-414C3A96EA6E}" dt="2021-02-08T16:34:42.574" v="35"/>
          <ac:spMkLst>
            <pc:docMk/>
            <pc:sldMk cId="1708731042" sldId="271"/>
            <ac:spMk id="2" creationId="{8888B598-ECFA-416A-B2F8-C2C35E245ABE}"/>
          </ac:spMkLst>
        </pc:spChg>
        <pc:spChg chg="add del mod">
          <ac:chgData name="Алиева Ася" userId="bb714168ff764dab" providerId="Windows Live" clId="Web-{DB5261EF-B19C-4A61-996A-414C3A96EA6E}" dt="2021-02-08T16:34:41.043" v="34"/>
          <ac:spMkLst>
            <pc:docMk/>
            <pc:sldMk cId="1708731042" sldId="271"/>
            <ac:spMk id="3" creationId="{DCA16C8F-598C-4644-851D-56A22EAE424B}"/>
          </ac:spMkLst>
        </pc:spChg>
        <pc:spChg chg="add del mod">
          <ac:chgData name="Алиева Ася" userId="bb714168ff764dab" providerId="Windows Live" clId="Web-{DB5261EF-B19C-4A61-996A-414C3A96EA6E}" dt="2021-02-08T16:35:14.449" v="45"/>
          <ac:spMkLst>
            <pc:docMk/>
            <pc:sldMk cId="1708731042" sldId="271"/>
            <ac:spMk id="4" creationId="{F64D0508-9352-4456-8342-4DE0F97DB03A}"/>
          </ac:spMkLst>
        </pc:spChg>
        <pc:spChg chg="add mod">
          <ac:chgData name="Алиева Ася" userId="bb714168ff764dab" providerId="Windows Live" clId="Web-{DB5261EF-B19C-4A61-996A-414C3A96EA6E}" dt="2021-02-08T16:35:34.559" v="53" actId="1076"/>
          <ac:spMkLst>
            <pc:docMk/>
            <pc:sldMk cId="1708731042" sldId="271"/>
            <ac:spMk id="5" creationId="{9D665D47-2B8D-4E7C-BBC6-28AE28748974}"/>
          </ac:spMkLst>
        </pc:spChg>
        <pc:spChg chg="add mod">
          <ac:chgData name="Алиева Ася" userId="bb714168ff764dab" providerId="Windows Live" clId="Web-{DB5261EF-B19C-4A61-996A-414C3A96EA6E}" dt="2021-02-08T16:35:31.278" v="52" actId="1076"/>
          <ac:spMkLst>
            <pc:docMk/>
            <pc:sldMk cId="1708731042" sldId="271"/>
            <ac:spMk id="6" creationId="{9D665D47-2B8D-4E7C-BBC6-28AE28748974}"/>
          </ac:spMkLst>
        </pc:spChg>
        <pc:spChg chg="add mod">
          <ac:chgData name="Алиева Ася" userId="bb714168ff764dab" providerId="Windows Live" clId="Web-{DB5261EF-B19C-4A61-996A-414C3A96EA6E}" dt="2021-02-08T16:36:17.138" v="56" actId="1076"/>
          <ac:spMkLst>
            <pc:docMk/>
            <pc:sldMk cId="1708731042" sldId="271"/>
            <ac:spMk id="7" creationId="{9D665D47-2B8D-4E7C-BBC6-28AE28748974}"/>
          </ac:spMkLst>
        </pc:spChg>
        <pc:spChg chg="add del">
          <ac:chgData name="Алиева Ася" userId="bb714168ff764dab" providerId="Windows Live" clId="Web-{DB5261EF-B19C-4A61-996A-414C3A96EA6E}" dt="2021-02-08T16:35:22.262" v="50"/>
          <ac:spMkLst>
            <pc:docMk/>
            <pc:sldMk cId="1708731042" sldId="271"/>
            <ac:spMk id="8" creationId="{9D665D47-2B8D-4E7C-BBC6-28AE28748974}"/>
          </ac:spMkLst>
        </pc:spChg>
        <pc:spChg chg="add mod">
          <ac:chgData name="Алиева Ася" userId="bb714168ff764dab" providerId="Windows Live" clId="Web-{DB5261EF-B19C-4A61-996A-414C3A96EA6E}" dt="2021-02-08T16:37:25.420" v="89"/>
          <ac:spMkLst>
            <pc:docMk/>
            <pc:sldMk cId="1708731042" sldId="271"/>
            <ac:spMk id="9" creationId="{2DDEE05B-F6D3-45C5-9009-D14DF7FE8314}"/>
          </ac:spMkLst>
        </pc:spChg>
      </pc:sldChg>
      <pc:sldChg chg="addSp modSp new mod modClrScheme chgLayout">
        <pc:chgData name="Алиева Ася" userId="bb714168ff764dab" providerId="Windows Live" clId="Web-{DB5261EF-B19C-4A61-996A-414C3A96EA6E}" dt="2021-02-08T18:14:45.692" v="156" actId="1076"/>
        <pc:sldMkLst>
          <pc:docMk/>
          <pc:sldMk cId="2653329451" sldId="272"/>
        </pc:sldMkLst>
        <pc:spChg chg="add mod">
          <ac:chgData name="Алиева Ася" userId="bb714168ff764dab" providerId="Windows Live" clId="Web-{DB5261EF-B19C-4A61-996A-414C3A96EA6E}" dt="2021-02-08T17:04:41.337" v="118" actId="20577"/>
          <ac:spMkLst>
            <pc:docMk/>
            <pc:sldMk cId="2653329451" sldId="272"/>
            <ac:spMk id="2" creationId="{CC1E636F-C49C-41A3-BB7D-F83D41D1693A}"/>
          </ac:spMkLst>
        </pc:spChg>
        <pc:spChg chg="add mod">
          <ac:chgData name="Алиева Ася" userId="bb714168ff764dab" providerId="Windows Live" clId="Web-{DB5261EF-B19C-4A61-996A-414C3A96EA6E}" dt="2021-02-08T18:14:45.692" v="156" actId="1076"/>
          <ac:spMkLst>
            <pc:docMk/>
            <pc:sldMk cId="2653329451" sldId="272"/>
            <ac:spMk id="3" creationId="{5371254E-ABA1-4C8F-B615-E0EE23FB3347}"/>
          </ac:spMkLst>
        </pc:spChg>
      </pc:sldChg>
      <pc:sldChg chg="addSp delSp modSp add mod ord setBg modShow">
        <pc:chgData name="Алиева Ася" userId="bb714168ff764dab" providerId="Windows Live" clId="Web-{DB5261EF-B19C-4A61-996A-414C3A96EA6E}" dt="2021-02-08T18:49:00.974" v="771" actId="14100"/>
        <pc:sldMkLst>
          <pc:docMk/>
          <pc:sldMk cId="3267019481" sldId="273"/>
        </pc:sldMkLst>
        <pc:spChg chg="mod">
          <ac:chgData name="Алиева Ася" userId="bb714168ff764dab" providerId="Windows Live" clId="Web-{DB5261EF-B19C-4A61-996A-414C3A96EA6E}" dt="2021-02-08T18:47:17.238" v="732"/>
          <ac:spMkLst>
            <pc:docMk/>
            <pc:sldMk cId="3267019481" sldId="273"/>
            <ac:spMk id="5" creationId="{9D665D47-2B8D-4E7C-BBC6-28AE28748974}"/>
          </ac:spMkLst>
        </pc:spChg>
        <pc:spChg chg="mod">
          <ac:chgData name="Алиева Ася" userId="bb714168ff764dab" providerId="Windows Live" clId="Web-{DB5261EF-B19C-4A61-996A-414C3A96EA6E}" dt="2021-02-08T18:47:17.238" v="732"/>
          <ac:spMkLst>
            <pc:docMk/>
            <pc:sldMk cId="3267019481" sldId="273"/>
            <ac:spMk id="6" creationId="{9D665D47-2B8D-4E7C-BBC6-28AE28748974}"/>
          </ac:spMkLst>
        </pc:spChg>
        <pc:spChg chg="mod">
          <ac:chgData name="Алиева Ася" userId="bb714168ff764dab" providerId="Windows Live" clId="Web-{DB5261EF-B19C-4A61-996A-414C3A96EA6E}" dt="2021-02-08T18:47:17.238" v="732"/>
          <ac:spMkLst>
            <pc:docMk/>
            <pc:sldMk cId="3267019481" sldId="273"/>
            <ac:spMk id="7" creationId="{9D665D47-2B8D-4E7C-BBC6-28AE28748974}"/>
          </ac:spMkLst>
        </pc:spChg>
        <pc:spChg chg="mod ord">
          <ac:chgData name="Алиева Ася" userId="bb714168ff764dab" providerId="Windows Live" clId="Web-{DB5261EF-B19C-4A61-996A-414C3A96EA6E}" dt="2021-02-08T18:49:00.974" v="771" actId="14100"/>
          <ac:spMkLst>
            <pc:docMk/>
            <pc:sldMk cId="3267019481" sldId="273"/>
            <ac:spMk id="9" creationId="{2DDEE05B-F6D3-45C5-9009-D14DF7FE8314}"/>
          </ac:spMkLst>
        </pc:spChg>
        <pc:spChg chg="add del">
          <ac:chgData name="Алиева Ася" userId="bb714168ff764dab" providerId="Windows Live" clId="Web-{DB5261EF-B19C-4A61-996A-414C3A96EA6E}" dt="2021-02-08T18:48:30.629" v="764"/>
          <ac:spMkLst>
            <pc:docMk/>
            <pc:sldMk cId="3267019481" sldId="273"/>
            <ac:spMk id="14" creationId="{79BB35BC-D5C2-4C8B-A22A-A71E6191913B}"/>
          </ac:spMkLst>
        </pc:spChg>
        <pc:spChg chg="add">
          <ac:chgData name="Алиева Ася" userId="bb714168ff764dab" providerId="Windows Live" clId="Web-{DB5261EF-B19C-4A61-996A-414C3A96EA6E}" dt="2021-02-08T18:48:30.629" v="764"/>
          <ac:spMkLst>
            <pc:docMk/>
            <pc:sldMk cId="3267019481" sldId="273"/>
            <ac:spMk id="16" creationId="{79BB35BC-D5C2-4C8B-A22A-A71E6191913B}"/>
          </ac:spMkLst>
        </pc:spChg>
        <pc:spChg chg="add del">
          <ac:chgData name="Алиева Ася" userId="bb714168ff764dab" providerId="Windows Live" clId="Web-{DB5261EF-B19C-4A61-996A-414C3A96EA6E}" dt="2021-02-08T18:48:30.629" v="763"/>
          <ac:spMkLst>
            <pc:docMk/>
            <pc:sldMk cId="3267019481" sldId="273"/>
            <ac:spMk id="19" creationId="{317B7366-37C8-497F-8B24-C0D854C71ADD}"/>
          </ac:spMkLst>
        </pc:spChg>
        <pc:picChg chg="add mod ord">
          <ac:chgData name="Алиева Ася" userId="bb714168ff764dab" providerId="Windows Live" clId="Web-{DB5261EF-B19C-4A61-996A-414C3A96EA6E}" dt="2021-02-08T18:48:30.629" v="763"/>
          <ac:picMkLst>
            <pc:docMk/>
            <pc:sldMk cId="3267019481" sldId="273"/>
            <ac:picMk id="2" creationId="{AFB79256-B48E-4CAE-B3BE-2DFCD91CEA4F}"/>
          </ac:picMkLst>
        </pc:picChg>
      </pc:sldChg>
      <pc:sldChg chg="addSp delSp modSp new mod setBg">
        <pc:chgData name="Алиева Ася" userId="bb714168ff764dab" providerId="Windows Live" clId="Web-{DB5261EF-B19C-4A61-996A-414C3A96EA6E}" dt="2021-02-08T18:27:06.016" v="513" actId="14100"/>
        <pc:sldMkLst>
          <pc:docMk/>
          <pc:sldMk cId="2241437140" sldId="274"/>
        </pc:sldMkLst>
        <pc:spChg chg="add del mod ord">
          <ac:chgData name="Алиева Ася" userId="bb714168ff764dab" providerId="Windows Live" clId="Web-{DB5261EF-B19C-4A61-996A-414C3A96EA6E}" dt="2021-02-08T18:27:06.016" v="513" actId="14100"/>
          <ac:spMkLst>
            <pc:docMk/>
            <pc:sldMk cId="2241437140" sldId="274"/>
            <ac:spMk id="2" creationId="{A69E83A6-0DD6-4495-AC12-83A089BB925F}"/>
          </ac:spMkLst>
        </pc:spChg>
        <pc:picChg chg="add mod">
          <ac:chgData name="Алиева Ася" userId="bb714168ff764dab" providerId="Windows Live" clId="Web-{DB5261EF-B19C-4A61-996A-414C3A96EA6E}" dt="2021-02-08T18:25:44.202" v="497"/>
          <ac:picMkLst>
            <pc:docMk/>
            <pc:sldMk cId="2241437140" sldId="274"/>
            <ac:picMk id="3" creationId="{7F46DAF1-2C89-48FB-B821-A9BB93CC6025}"/>
          </ac:picMkLst>
        </pc:picChg>
      </pc:sldChg>
      <pc:sldMasterChg chg="del delSldLayout">
        <pc:chgData name="Алиева Ася" userId="bb714168ff764dab" providerId="Windows Live" clId="Web-{DB5261EF-B19C-4A61-996A-414C3A96EA6E}" dt="2021-02-08T16:34:44.308" v="36"/>
        <pc:sldMasterMkLst>
          <pc:docMk/>
          <pc:sldMasterMk cId="3154979492" sldId="2147483648"/>
        </pc:sldMasterMkLst>
        <pc:sldLayoutChg chg="del">
          <pc:chgData name="Алиева Ася" userId="bb714168ff764dab" providerId="Windows Live" clId="Web-{DB5261EF-B19C-4A61-996A-414C3A96EA6E}" dt="2021-02-08T16:34:44.308" v="36"/>
          <pc:sldLayoutMkLst>
            <pc:docMk/>
            <pc:sldMasterMk cId="3154979492" sldId="2147483648"/>
            <pc:sldLayoutMk cId="161079921" sldId="2147483649"/>
          </pc:sldLayoutMkLst>
        </pc:sldLayoutChg>
        <pc:sldLayoutChg chg="del">
          <pc:chgData name="Алиева Ася" userId="bb714168ff764dab" providerId="Windows Live" clId="Web-{DB5261EF-B19C-4A61-996A-414C3A96EA6E}" dt="2021-02-08T16:34:44.308" v="36"/>
          <pc:sldLayoutMkLst>
            <pc:docMk/>
            <pc:sldMasterMk cId="3154979492" sldId="2147483648"/>
            <pc:sldLayoutMk cId="2703711724" sldId="2147483650"/>
          </pc:sldLayoutMkLst>
        </pc:sldLayoutChg>
        <pc:sldLayoutChg chg="del">
          <pc:chgData name="Алиева Ася" userId="bb714168ff764dab" providerId="Windows Live" clId="Web-{DB5261EF-B19C-4A61-996A-414C3A96EA6E}" dt="2021-02-08T16:34:44.308" v="36"/>
          <pc:sldLayoutMkLst>
            <pc:docMk/>
            <pc:sldMasterMk cId="3154979492" sldId="2147483648"/>
            <pc:sldLayoutMk cId="4076369896" sldId="2147483651"/>
          </pc:sldLayoutMkLst>
        </pc:sldLayoutChg>
        <pc:sldLayoutChg chg="del">
          <pc:chgData name="Алиева Ася" userId="bb714168ff764dab" providerId="Windows Live" clId="Web-{DB5261EF-B19C-4A61-996A-414C3A96EA6E}" dt="2021-02-08T16:34:44.308" v="36"/>
          <pc:sldLayoutMkLst>
            <pc:docMk/>
            <pc:sldMasterMk cId="3154979492" sldId="2147483648"/>
            <pc:sldLayoutMk cId="2625762208" sldId="2147483652"/>
          </pc:sldLayoutMkLst>
        </pc:sldLayoutChg>
        <pc:sldLayoutChg chg="del">
          <pc:chgData name="Алиева Ася" userId="bb714168ff764dab" providerId="Windows Live" clId="Web-{DB5261EF-B19C-4A61-996A-414C3A96EA6E}" dt="2021-02-08T16:34:44.308" v="36"/>
          <pc:sldLayoutMkLst>
            <pc:docMk/>
            <pc:sldMasterMk cId="3154979492" sldId="2147483648"/>
            <pc:sldLayoutMk cId="188002762" sldId="2147483653"/>
          </pc:sldLayoutMkLst>
        </pc:sldLayoutChg>
        <pc:sldLayoutChg chg="del">
          <pc:chgData name="Алиева Ася" userId="bb714168ff764dab" providerId="Windows Live" clId="Web-{DB5261EF-B19C-4A61-996A-414C3A96EA6E}" dt="2021-02-08T16:34:44.308" v="36"/>
          <pc:sldLayoutMkLst>
            <pc:docMk/>
            <pc:sldMasterMk cId="3154979492" sldId="2147483648"/>
            <pc:sldLayoutMk cId="2295335545" sldId="2147483654"/>
          </pc:sldLayoutMkLst>
        </pc:sldLayoutChg>
        <pc:sldLayoutChg chg="del">
          <pc:chgData name="Алиева Ася" userId="bb714168ff764dab" providerId="Windows Live" clId="Web-{DB5261EF-B19C-4A61-996A-414C3A96EA6E}" dt="2021-02-08T16:34:44.308" v="36"/>
          <pc:sldLayoutMkLst>
            <pc:docMk/>
            <pc:sldMasterMk cId="3154979492" sldId="2147483648"/>
            <pc:sldLayoutMk cId="1988754143" sldId="2147483655"/>
          </pc:sldLayoutMkLst>
        </pc:sldLayoutChg>
        <pc:sldLayoutChg chg="del">
          <pc:chgData name="Алиева Ася" userId="bb714168ff764dab" providerId="Windows Live" clId="Web-{DB5261EF-B19C-4A61-996A-414C3A96EA6E}" dt="2021-02-08T16:34:44.308" v="36"/>
          <pc:sldLayoutMkLst>
            <pc:docMk/>
            <pc:sldMasterMk cId="3154979492" sldId="2147483648"/>
            <pc:sldLayoutMk cId="3665695281" sldId="2147483656"/>
          </pc:sldLayoutMkLst>
        </pc:sldLayoutChg>
        <pc:sldLayoutChg chg="del">
          <pc:chgData name="Алиева Ася" userId="bb714168ff764dab" providerId="Windows Live" clId="Web-{DB5261EF-B19C-4A61-996A-414C3A96EA6E}" dt="2021-02-08T16:34:44.308" v="36"/>
          <pc:sldLayoutMkLst>
            <pc:docMk/>
            <pc:sldMasterMk cId="3154979492" sldId="2147483648"/>
            <pc:sldLayoutMk cId="2134169247" sldId="2147483657"/>
          </pc:sldLayoutMkLst>
        </pc:sldLayoutChg>
        <pc:sldLayoutChg chg="del">
          <pc:chgData name="Алиева Ася" userId="bb714168ff764dab" providerId="Windows Live" clId="Web-{DB5261EF-B19C-4A61-996A-414C3A96EA6E}" dt="2021-02-08T16:34:44.308" v="36"/>
          <pc:sldLayoutMkLst>
            <pc:docMk/>
            <pc:sldMasterMk cId="3154979492" sldId="2147483648"/>
            <pc:sldLayoutMk cId="2065727480" sldId="2147483658"/>
          </pc:sldLayoutMkLst>
        </pc:sldLayoutChg>
        <pc:sldLayoutChg chg="del">
          <pc:chgData name="Алиева Ася" userId="bb714168ff764dab" providerId="Windows Live" clId="Web-{DB5261EF-B19C-4A61-996A-414C3A96EA6E}" dt="2021-02-08T16:34:44.308" v="36"/>
          <pc:sldLayoutMkLst>
            <pc:docMk/>
            <pc:sldMasterMk cId="3154979492" sldId="2147483648"/>
            <pc:sldLayoutMk cId="812261758" sldId="2147483659"/>
          </pc:sldLayoutMkLst>
        </pc:sldLayoutChg>
      </pc:sldMasterChg>
      <pc:sldMasterChg chg="add del addSldLayout delSldLayout modSldLayout">
        <pc:chgData name="Алиева Ася" userId="bb714168ff764dab" providerId="Windows Live" clId="Web-{DB5261EF-B19C-4A61-996A-414C3A96EA6E}" dt="2021-02-08T17:04:50.150" v="119"/>
        <pc:sldMasterMkLst>
          <pc:docMk/>
          <pc:sldMasterMk cId="4235912350" sldId="2147483660"/>
        </pc:sldMasterMkLst>
        <pc:sldLayoutChg chg="add del mod replId">
          <pc:chgData name="Алиева Ася" userId="bb714168ff764dab" providerId="Windows Live" clId="Web-{DB5261EF-B19C-4A61-996A-414C3A96EA6E}" dt="2021-02-08T17:04:50.150" v="119"/>
          <pc:sldLayoutMkLst>
            <pc:docMk/>
            <pc:sldMasterMk cId="4235912350" sldId="2147483660"/>
            <pc:sldLayoutMk cId="3723454942" sldId="2147483661"/>
          </pc:sldLayoutMkLst>
        </pc:sldLayoutChg>
        <pc:sldLayoutChg chg="add del mod replId">
          <pc:chgData name="Алиева Ася" userId="bb714168ff764dab" providerId="Windows Live" clId="Web-{DB5261EF-B19C-4A61-996A-414C3A96EA6E}" dt="2021-02-08T17:04:50.150" v="119"/>
          <pc:sldLayoutMkLst>
            <pc:docMk/>
            <pc:sldMasterMk cId="4235912350" sldId="2147483660"/>
            <pc:sldLayoutMk cId="3417510464" sldId="2147483662"/>
          </pc:sldLayoutMkLst>
        </pc:sldLayoutChg>
        <pc:sldLayoutChg chg="add del mod replId">
          <pc:chgData name="Алиева Ася" userId="bb714168ff764dab" providerId="Windows Live" clId="Web-{DB5261EF-B19C-4A61-996A-414C3A96EA6E}" dt="2021-02-08T17:04:50.150" v="119"/>
          <pc:sldLayoutMkLst>
            <pc:docMk/>
            <pc:sldMasterMk cId="4235912350" sldId="2147483660"/>
            <pc:sldLayoutMk cId="2875965419" sldId="2147483663"/>
          </pc:sldLayoutMkLst>
        </pc:sldLayoutChg>
        <pc:sldLayoutChg chg="add del mod replId">
          <pc:chgData name="Алиева Ася" userId="bb714168ff764dab" providerId="Windows Live" clId="Web-{DB5261EF-B19C-4A61-996A-414C3A96EA6E}" dt="2021-02-08T17:04:50.150" v="119"/>
          <pc:sldLayoutMkLst>
            <pc:docMk/>
            <pc:sldMasterMk cId="4235912350" sldId="2147483660"/>
            <pc:sldLayoutMk cId="3426265570" sldId="2147483664"/>
          </pc:sldLayoutMkLst>
        </pc:sldLayoutChg>
        <pc:sldLayoutChg chg="add del mod replId">
          <pc:chgData name="Алиева Ася" userId="bb714168ff764dab" providerId="Windows Live" clId="Web-{DB5261EF-B19C-4A61-996A-414C3A96EA6E}" dt="2021-02-08T17:04:50.150" v="119"/>
          <pc:sldLayoutMkLst>
            <pc:docMk/>
            <pc:sldMasterMk cId="4235912350" sldId="2147483660"/>
            <pc:sldLayoutMk cId="648675270" sldId="2147483665"/>
          </pc:sldLayoutMkLst>
        </pc:sldLayoutChg>
        <pc:sldLayoutChg chg="add del mod replId">
          <pc:chgData name="Алиева Ася" userId="bb714168ff764dab" providerId="Windows Live" clId="Web-{DB5261EF-B19C-4A61-996A-414C3A96EA6E}" dt="2021-02-08T17:04:50.150" v="119"/>
          <pc:sldLayoutMkLst>
            <pc:docMk/>
            <pc:sldMasterMk cId="4235912350" sldId="2147483660"/>
            <pc:sldLayoutMk cId="2493785155" sldId="2147483666"/>
          </pc:sldLayoutMkLst>
        </pc:sldLayoutChg>
        <pc:sldLayoutChg chg="add del mod replId">
          <pc:chgData name="Алиева Ася" userId="bb714168ff764dab" providerId="Windows Live" clId="Web-{DB5261EF-B19C-4A61-996A-414C3A96EA6E}" dt="2021-02-08T17:04:50.150" v="119"/>
          <pc:sldLayoutMkLst>
            <pc:docMk/>
            <pc:sldMasterMk cId="4235912350" sldId="2147483660"/>
            <pc:sldLayoutMk cId="3888823768" sldId="2147483667"/>
          </pc:sldLayoutMkLst>
        </pc:sldLayoutChg>
        <pc:sldLayoutChg chg="add del mod replId">
          <pc:chgData name="Алиева Ася" userId="bb714168ff764dab" providerId="Windows Live" clId="Web-{DB5261EF-B19C-4A61-996A-414C3A96EA6E}" dt="2021-02-08T17:04:50.150" v="119"/>
          <pc:sldLayoutMkLst>
            <pc:docMk/>
            <pc:sldMasterMk cId="4235912350" sldId="2147483660"/>
            <pc:sldLayoutMk cId="3458201806" sldId="2147483668"/>
          </pc:sldLayoutMkLst>
        </pc:sldLayoutChg>
        <pc:sldLayoutChg chg="add del mod replId">
          <pc:chgData name="Алиева Ася" userId="bb714168ff764dab" providerId="Windows Live" clId="Web-{DB5261EF-B19C-4A61-996A-414C3A96EA6E}" dt="2021-02-08T17:04:50.150" v="119"/>
          <pc:sldLayoutMkLst>
            <pc:docMk/>
            <pc:sldMasterMk cId="4235912350" sldId="2147483660"/>
            <pc:sldLayoutMk cId="126373385" sldId="2147483669"/>
          </pc:sldLayoutMkLst>
        </pc:sldLayoutChg>
        <pc:sldLayoutChg chg="add del mod replId">
          <pc:chgData name="Алиева Ася" userId="bb714168ff764dab" providerId="Windows Live" clId="Web-{DB5261EF-B19C-4A61-996A-414C3A96EA6E}" dt="2021-02-08T17:04:50.150" v="119"/>
          <pc:sldLayoutMkLst>
            <pc:docMk/>
            <pc:sldMasterMk cId="4235912350" sldId="2147483660"/>
            <pc:sldLayoutMk cId="943513871" sldId="2147483670"/>
          </pc:sldLayoutMkLst>
        </pc:sldLayoutChg>
        <pc:sldLayoutChg chg="add del mod replId">
          <pc:chgData name="Алиева Ася" userId="bb714168ff764dab" providerId="Windows Live" clId="Web-{DB5261EF-B19C-4A61-996A-414C3A96EA6E}" dt="2021-02-08T17:04:50.150" v="119"/>
          <pc:sldLayoutMkLst>
            <pc:docMk/>
            <pc:sldMasterMk cId="4235912350" sldId="2147483660"/>
            <pc:sldLayoutMk cId="25742575" sldId="2147483671"/>
          </pc:sldLayoutMkLst>
        </pc:sldLayoutChg>
      </pc:sldMasterChg>
      <pc:sldMasterChg chg="add del addSldLayout delSldLayout modSldLayout">
        <pc:chgData name="Алиева Ася" userId="bb714168ff764dab" providerId="Windows Live" clId="Web-{DB5261EF-B19C-4A61-996A-414C3A96EA6E}" dt="2021-02-08T17:04:58.385" v="120"/>
        <pc:sldMasterMkLst>
          <pc:docMk/>
          <pc:sldMasterMk cId="1239133351" sldId="2147483672"/>
        </pc:sldMasterMkLst>
        <pc:sldLayoutChg chg="add del mod replId">
          <pc:chgData name="Алиева Ася" userId="bb714168ff764dab" providerId="Windows Live" clId="Web-{DB5261EF-B19C-4A61-996A-414C3A96EA6E}" dt="2021-02-08T17:04:58.385" v="120"/>
          <pc:sldLayoutMkLst>
            <pc:docMk/>
            <pc:sldMasterMk cId="1239133351" sldId="2147483672"/>
            <pc:sldLayoutMk cId="4294416998" sldId="2147483673"/>
          </pc:sldLayoutMkLst>
        </pc:sldLayoutChg>
        <pc:sldLayoutChg chg="add del mod replId">
          <pc:chgData name="Алиева Ася" userId="bb714168ff764dab" providerId="Windows Live" clId="Web-{DB5261EF-B19C-4A61-996A-414C3A96EA6E}" dt="2021-02-08T17:04:58.385" v="120"/>
          <pc:sldLayoutMkLst>
            <pc:docMk/>
            <pc:sldMasterMk cId="1239133351" sldId="2147483672"/>
            <pc:sldLayoutMk cId="1050592362" sldId="2147483674"/>
          </pc:sldLayoutMkLst>
        </pc:sldLayoutChg>
        <pc:sldLayoutChg chg="add del mod replId">
          <pc:chgData name="Алиева Ася" userId="bb714168ff764dab" providerId="Windows Live" clId="Web-{DB5261EF-B19C-4A61-996A-414C3A96EA6E}" dt="2021-02-08T17:04:58.385" v="120"/>
          <pc:sldLayoutMkLst>
            <pc:docMk/>
            <pc:sldMasterMk cId="1239133351" sldId="2147483672"/>
            <pc:sldLayoutMk cId="4170237099" sldId="2147483675"/>
          </pc:sldLayoutMkLst>
        </pc:sldLayoutChg>
        <pc:sldLayoutChg chg="add del mod replId">
          <pc:chgData name="Алиева Ася" userId="bb714168ff764dab" providerId="Windows Live" clId="Web-{DB5261EF-B19C-4A61-996A-414C3A96EA6E}" dt="2021-02-08T17:04:58.385" v="120"/>
          <pc:sldLayoutMkLst>
            <pc:docMk/>
            <pc:sldMasterMk cId="1239133351" sldId="2147483672"/>
            <pc:sldLayoutMk cId="2585160121" sldId="2147483676"/>
          </pc:sldLayoutMkLst>
        </pc:sldLayoutChg>
        <pc:sldLayoutChg chg="add del mod replId">
          <pc:chgData name="Алиева Ася" userId="bb714168ff764dab" providerId="Windows Live" clId="Web-{DB5261EF-B19C-4A61-996A-414C3A96EA6E}" dt="2021-02-08T17:04:58.385" v="120"/>
          <pc:sldLayoutMkLst>
            <pc:docMk/>
            <pc:sldMasterMk cId="1239133351" sldId="2147483672"/>
            <pc:sldLayoutMk cId="1245384384" sldId="2147483677"/>
          </pc:sldLayoutMkLst>
        </pc:sldLayoutChg>
        <pc:sldLayoutChg chg="add del mod replId">
          <pc:chgData name="Алиева Ася" userId="bb714168ff764dab" providerId="Windows Live" clId="Web-{DB5261EF-B19C-4A61-996A-414C3A96EA6E}" dt="2021-02-08T17:04:58.385" v="120"/>
          <pc:sldLayoutMkLst>
            <pc:docMk/>
            <pc:sldMasterMk cId="1239133351" sldId="2147483672"/>
            <pc:sldLayoutMk cId="718849303" sldId="2147483678"/>
          </pc:sldLayoutMkLst>
        </pc:sldLayoutChg>
        <pc:sldLayoutChg chg="add del mod replId">
          <pc:chgData name="Алиева Ася" userId="bb714168ff764dab" providerId="Windows Live" clId="Web-{DB5261EF-B19C-4A61-996A-414C3A96EA6E}" dt="2021-02-08T17:04:58.385" v="120"/>
          <pc:sldLayoutMkLst>
            <pc:docMk/>
            <pc:sldMasterMk cId="1239133351" sldId="2147483672"/>
            <pc:sldLayoutMk cId="2339438276" sldId="2147483679"/>
          </pc:sldLayoutMkLst>
        </pc:sldLayoutChg>
        <pc:sldLayoutChg chg="add del mod replId">
          <pc:chgData name="Алиева Ася" userId="bb714168ff764dab" providerId="Windows Live" clId="Web-{DB5261EF-B19C-4A61-996A-414C3A96EA6E}" dt="2021-02-08T17:04:58.385" v="120"/>
          <pc:sldLayoutMkLst>
            <pc:docMk/>
            <pc:sldMasterMk cId="1239133351" sldId="2147483672"/>
            <pc:sldLayoutMk cId="1285122340" sldId="2147483680"/>
          </pc:sldLayoutMkLst>
        </pc:sldLayoutChg>
        <pc:sldLayoutChg chg="add del mod replId">
          <pc:chgData name="Алиева Ася" userId="bb714168ff764dab" providerId="Windows Live" clId="Web-{DB5261EF-B19C-4A61-996A-414C3A96EA6E}" dt="2021-02-08T17:04:58.385" v="120"/>
          <pc:sldLayoutMkLst>
            <pc:docMk/>
            <pc:sldMasterMk cId="1239133351" sldId="2147483672"/>
            <pc:sldLayoutMk cId="2807610576" sldId="2147483681"/>
          </pc:sldLayoutMkLst>
        </pc:sldLayoutChg>
        <pc:sldLayoutChg chg="add del mod replId">
          <pc:chgData name="Алиева Ася" userId="bb714168ff764dab" providerId="Windows Live" clId="Web-{DB5261EF-B19C-4A61-996A-414C3A96EA6E}" dt="2021-02-08T17:04:58.385" v="120"/>
          <pc:sldLayoutMkLst>
            <pc:docMk/>
            <pc:sldMasterMk cId="1239133351" sldId="2147483672"/>
            <pc:sldLayoutMk cId="3333488135" sldId="2147483682"/>
          </pc:sldLayoutMkLst>
        </pc:sldLayoutChg>
        <pc:sldLayoutChg chg="add del mod replId">
          <pc:chgData name="Алиева Ася" userId="bb714168ff764dab" providerId="Windows Live" clId="Web-{DB5261EF-B19C-4A61-996A-414C3A96EA6E}" dt="2021-02-08T17:04:58.385" v="120"/>
          <pc:sldLayoutMkLst>
            <pc:docMk/>
            <pc:sldMasterMk cId="1239133351" sldId="2147483672"/>
            <pc:sldLayoutMk cId="1560505766" sldId="2147483683"/>
          </pc:sldLayoutMkLst>
        </pc:sldLayoutChg>
      </pc:sldMasterChg>
      <pc:sldMasterChg chg="add addSldLayout modSldLayout">
        <pc:chgData name="Алиева Ася" userId="bb714168ff764dab" providerId="Windows Live" clId="Web-{DB5261EF-B19C-4A61-996A-414C3A96EA6E}" dt="2021-02-08T17:04:58.385" v="120"/>
        <pc:sldMasterMkLst>
          <pc:docMk/>
          <pc:sldMasterMk cId="3205257382" sldId="2147483684"/>
        </pc:sldMasterMkLst>
        <pc:sldLayoutChg chg="add mod replId">
          <pc:chgData name="Алиева Ася" userId="bb714168ff764dab" providerId="Windows Live" clId="Web-{DB5261EF-B19C-4A61-996A-414C3A96EA6E}" dt="2021-02-08T17:04:58.385" v="120"/>
          <pc:sldLayoutMkLst>
            <pc:docMk/>
            <pc:sldMasterMk cId="3205257382" sldId="2147483684"/>
            <pc:sldLayoutMk cId="1223612822" sldId="2147483685"/>
          </pc:sldLayoutMkLst>
        </pc:sldLayoutChg>
        <pc:sldLayoutChg chg="add mod replId">
          <pc:chgData name="Алиева Ася" userId="bb714168ff764dab" providerId="Windows Live" clId="Web-{DB5261EF-B19C-4A61-996A-414C3A96EA6E}" dt="2021-02-08T17:04:58.385" v="120"/>
          <pc:sldLayoutMkLst>
            <pc:docMk/>
            <pc:sldMasterMk cId="3205257382" sldId="2147483684"/>
            <pc:sldLayoutMk cId="1823394837" sldId="2147483686"/>
          </pc:sldLayoutMkLst>
        </pc:sldLayoutChg>
        <pc:sldLayoutChg chg="add mod replId">
          <pc:chgData name="Алиева Ася" userId="bb714168ff764dab" providerId="Windows Live" clId="Web-{DB5261EF-B19C-4A61-996A-414C3A96EA6E}" dt="2021-02-08T17:04:58.385" v="120"/>
          <pc:sldLayoutMkLst>
            <pc:docMk/>
            <pc:sldMasterMk cId="3205257382" sldId="2147483684"/>
            <pc:sldLayoutMk cId="1657459789" sldId="2147483687"/>
          </pc:sldLayoutMkLst>
        </pc:sldLayoutChg>
        <pc:sldLayoutChg chg="add mod replId">
          <pc:chgData name="Алиева Ася" userId="bb714168ff764dab" providerId="Windows Live" clId="Web-{DB5261EF-B19C-4A61-996A-414C3A96EA6E}" dt="2021-02-08T17:04:58.385" v="120"/>
          <pc:sldLayoutMkLst>
            <pc:docMk/>
            <pc:sldMasterMk cId="3205257382" sldId="2147483684"/>
            <pc:sldLayoutMk cId="72531573" sldId="2147483688"/>
          </pc:sldLayoutMkLst>
        </pc:sldLayoutChg>
        <pc:sldLayoutChg chg="add mod replId">
          <pc:chgData name="Алиева Ася" userId="bb714168ff764dab" providerId="Windows Live" clId="Web-{DB5261EF-B19C-4A61-996A-414C3A96EA6E}" dt="2021-02-08T17:04:58.385" v="120"/>
          <pc:sldLayoutMkLst>
            <pc:docMk/>
            <pc:sldMasterMk cId="3205257382" sldId="2147483684"/>
            <pc:sldLayoutMk cId="885661134" sldId="2147483689"/>
          </pc:sldLayoutMkLst>
        </pc:sldLayoutChg>
        <pc:sldLayoutChg chg="add mod replId">
          <pc:chgData name="Алиева Ася" userId="bb714168ff764dab" providerId="Windows Live" clId="Web-{DB5261EF-B19C-4A61-996A-414C3A96EA6E}" dt="2021-02-08T17:04:58.385" v="120"/>
          <pc:sldLayoutMkLst>
            <pc:docMk/>
            <pc:sldMasterMk cId="3205257382" sldId="2147483684"/>
            <pc:sldLayoutMk cId="2905649272" sldId="2147483690"/>
          </pc:sldLayoutMkLst>
        </pc:sldLayoutChg>
        <pc:sldLayoutChg chg="add mod replId">
          <pc:chgData name="Алиева Ася" userId="bb714168ff764dab" providerId="Windows Live" clId="Web-{DB5261EF-B19C-4A61-996A-414C3A96EA6E}" dt="2021-02-08T17:04:58.385" v="120"/>
          <pc:sldLayoutMkLst>
            <pc:docMk/>
            <pc:sldMasterMk cId="3205257382" sldId="2147483684"/>
            <pc:sldLayoutMk cId="1796085639" sldId="2147483691"/>
          </pc:sldLayoutMkLst>
        </pc:sldLayoutChg>
        <pc:sldLayoutChg chg="add mod replId">
          <pc:chgData name="Алиева Ася" userId="bb714168ff764dab" providerId="Windows Live" clId="Web-{DB5261EF-B19C-4A61-996A-414C3A96EA6E}" dt="2021-02-08T17:04:58.385" v="120"/>
          <pc:sldLayoutMkLst>
            <pc:docMk/>
            <pc:sldMasterMk cId="3205257382" sldId="2147483684"/>
            <pc:sldLayoutMk cId="1185409786" sldId="2147483692"/>
          </pc:sldLayoutMkLst>
        </pc:sldLayoutChg>
        <pc:sldLayoutChg chg="add mod replId">
          <pc:chgData name="Алиева Ася" userId="bb714168ff764dab" providerId="Windows Live" clId="Web-{DB5261EF-B19C-4A61-996A-414C3A96EA6E}" dt="2021-02-08T17:04:58.385" v="120"/>
          <pc:sldLayoutMkLst>
            <pc:docMk/>
            <pc:sldMasterMk cId="3205257382" sldId="2147483684"/>
            <pc:sldLayoutMk cId="3516315386" sldId="2147483693"/>
          </pc:sldLayoutMkLst>
        </pc:sldLayoutChg>
        <pc:sldLayoutChg chg="add mod replId">
          <pc:chgData name="Алиева Ася" userId="bb714168ff764dab" providerId="Windows Live" clId="Web-{DB5261EF-B19C-4A61-996A-414C3A96EA6E}" dt="2021-02-08T17:04:58.385" v="120"/>
          <pc:sldLayoutMkLst>
            <pc:docMk/>
            <pc:sldMasterMk cId="3205257382" sldId="2147483684"/>
            <pc:sldLayoutMk cId="2435951690" sldId="2147483694"/>
          </pc:sldLayoutMkLst>
        </pc:sldLayoutChg>
        <pc:sldLayoutChg chg="add mod replId">
          <pc:chgData name="Алиева Ася" userId="bb714168ff764dab" providerId="Windows Live" clId="Web-{DB5261EF-B19C-4A61-996A-414C3A96EA6E}" dt="2021-02-08T17:04:58.385" v="120"/>
          <pc:sldLayoutMkLst>
            <pc:docMk/>
            <pc:sldMasterMk cId="3205257382" sldId="2147483684"/>
            <pc:sldLayoutMk cId="3336352372" sldId="2147483695"/>
          </pc:sldLayoutMkLst>
        </pc:sldLayoutChg>
      </pc:sldMasterChg>
    </pc:docChg>
  </pc:docChgLst>
  <pc:docChgLst>
    <pc:chgData name="Алиева Ася" userId="bb714168ff764dab" providerId="Windows Live" clId="Web-{84B5AF10-620A-443C-A1C6-2CCF10F68929}"/>
    <pc:docChg chg="addSld delSld modSld">
      <pc:chgData name="Алиева Ася" userId="bb714168ff764dab" providerId="Windows Live" clId="Web-{84B5AF10-620A-443C-A1C6-2CCF10F68929}" dt="2021-02-08T11:19:41.836" v="686" actId="1076"/>
      <pc:docMkLst>
        <pc:docMk/>
      </pc:docMkLst>
      <pc:sldChg chg="addSp modSp del modTransition">
        <pc:chgData name="Алиева Ася" userId="bb714168ff764dab" providerId="Windows Live" clId="Web-{84B5AF10-620A-443C-A1C6-2CCF10F68929}" dt="2021-02-08T09:50:52.386" v="145"/>
        <pc:sldMkLst>
          <pc:docMk/>
          <pc:sldMk cId="1351651579" sldId="256"/>
        </pc:sldMkLst>
        <pc:spChg chg="mod">
          <ac:chgData name="Алиева Ася" userId="bb714168ff764dab" providerId="Windows Live" clId="Web-{84B5AF10-620A-443C-A1C6-2CCF10F68929}" dt="2021-02-08T09:27:15.651" v="62" actId="14100"/>
          <ac:spMkLst>
            <pc:docMk/>
            <pc:sldMk cId="1351651579" sldId="256"/>
            <ac:spMk id="3" creationId="{00000000-0000-0000-0000-000000000000}"/>
          </ac:spMkLst>
        </pc:spChg>
        <pc:picChg chg="add mod">
          <ac:chgData name="Алиева Ася" userId="bb714168ff764dab" providerId="Windows Live" clId="Web-{84B5AF10-620A-443C-A1C6-2CCF10F68929}" dt="2021-02-08T09:47:56.366" v="117" actId="1076"/>
          <ac:picMkLst>
            <pc:docMk/>
            <pc:sldMk cId="1351651579" sldId="256"/>
            <ac:picMk id="4" creationId="{708AC6F7-A8C1-454B-863C-6EBEE9897DED}"/>
          </ac:picMkLst>
        </pc:picChg>
        <pc:picChg chg="add mod">
          <ac:chgData name="Алиева Ася" userId="bb714168ff764dab" providerId="Windows Live" clId="Web-{84B5AF10-620A-443C-A1C6-2CCF10F68929}" dt="2021-02-08T09:49:08.337" v="134" actId="1076"/>
          <ac:picMkLst>
            <pc:docMk/>
            <pc:sldMk cId="1351651579" sldId="256"/>
            <ac:picMk id="5" creationId="{025B0E26-17DA-48C7-803B-1753B58C1754}"/>
          </ac:picMkLst>
        </pc:picChg>
      </pc:sldChg>
      <pc:sldChg chg="del">
        <pc:chgData name="Алиева Ася" userId="bb714168ff764dab" providerId="Windows Live" clId="Web-{84B5AF10-620A-443C-A1C6-2CCF10F68929}" dt="2021-02-08T09:23:42.521" v="2"/>
        <pc:sldMkLst>
          <pc:docMk/>
          <pc:sldMk cId="2046524262" sldId="257"/>
        </pc:sldMkLst>
      </pc:sldChg>
      <pc:sldChg chg="del">
        <pc:chgData name="Алиева Ася" userId="bb714168ff764dab" providerId="Windows Live" clId="Web-{84B5AF10-620A-443C-A1C6-2CCF10F68929}" dt="2021-02-08T09:23:40.786" v="1"/>
        <pc:sldMkLst>
          <pc:docMk/>
          <pc:sldMk cId="280665351" sldId="258"/>
        </pc:sldMkLst>
      </pc:sldChg>
      <pc:sldChg chg="del">
        <pc:chgData name="Алиева Ася" userId="bb714168ff764dab" providerId="Windows Live" clId="Web-{84B5AF10-620A-443C-A1C6-2CCF10F68929}" dt="2021-02-08T09:23:39.130" v="0"/>
        <pc:sldMkLst>
          <pc:docMk/>
          <pc:sldMk cId="206573169" sldId="259"/>
        </pc:sldMkLst>
      </pc:sldChg>
      <pc:sldChg chg="addSp delSp modSp mod modTransition setBg">
        <pc:chgData name="Алиева Ася" userId="bb714168ff764dab" providerId="Windows Live" clId="Web-{84B5AF10-620A-443C-A1C6-2CCF10F68929}" dt="2021-02-08T10:22:57.977" v="373"/>
        <pc:sldMkLst>
          <pc:docMk/>
          <pc:sldMk cId="2524860684" sldId="260"/>
        </pc:sldMkLst>
        <pc:spChg chg="mod">
          <ac:chgData name="Алиева Ася" userId="bb714168ff764dab" providerId="Windows Live" clId="Web-{84B5AF10-620A-443C-A1C6-2CCF10F68929}" dt="2021-02-08T10:22:46.930" v="372" actId="14100"/>
          <ac:spMkLst>
            <pc:docMk/>
            <pc:sldMk cId="2524860684" sldId="260"/>
            <ac:spMk id="2" creationId="{E4543F67-83BD-409B-B001-3465CA8AE5F5}"/>
          </ac:spMkLst>
        </pc:spChg>
        <pc:spChg chg="ord">
          <ac:chgData name="Алиева Ася" userId="bb714168ff764dab" providerId="Windows Live" clId="Web-{84B5AF10-620A-443C-A1C6-2CCF10F68929}" dt="2021-02-08T09:51:03.714" v="149"/>
          <ac:spMkLst>
            <pc:docMk/>
            <pc:sldMk cId="2524860684" sldId="260"/>
            <ac:spMk id="3" creationId="{8386D0C6-0A62-455B-B1B5-E3E9E0E7C784}"/>
          </ac:spMkLst>
        </pc:spChg>
        <pc:spChg chg="mod ord">
          <ac:chgData name="Алиева Ася" userId="bb714168ff764dab" providerId="Windows Live" clId="Web-{84B5AF10-620A-443C-A1C6-2CCF10F68929}" dt="2021-02-08T10:02:18.214" v="208" actId="14100"/>
          <ac:spMkLst>
            <pc:docMk/>
            <pc:sldMk cId="2524860684" sldId="260"/>
            <ac:spMk id="4" creationId="{51E3C23D-0661-46A5-8F97-9F4356D69181}"/>
          </ac:spMkLst>
        </pc:spChg>
        <pc:spChg chg="add del">
          <ac:chgData name="Алиева Ася" userId="bb714168ff764dab" providerId="Windows Live" clId="Web-{84B5AF10-620A-443C-A1C6-2CCF10F68929}" dt="2021-02-08T09:41:51.561" v="81"/>
          <ac:spMkLst>
            <pc:docMk/>
            <pc:sldMk cId="2524860684" sldId="260"/>
            <ac:spMk id="5" creationId="{7FCF4C35-14C2-4F19-AF25-20162BAE7FDA}"/>
          </ac:spMkLst>
        </pc:spChg>
        <pc:spChg chg="add del">
          <ac:chgData name="Алиева Ася" userId="bb714168ff764dab" providerId="Windows Live" clId="Web-{84B5AF10-620A-443C-A1C6-2CCF10F68929}" dt="2021-02-08T09:41:48.561" v="79"/>
          <ac:spMkLst>
            <pc:docMk/>
            <pc:sldMk cId="2524860684" sldId="260"/>
            <ac:spMk id="6" creationId="{3CE0E637-5DC7-43D7-BBFC-18689750384A}"/>
          </ac:spMkLst>
        </pc:spChg>
        <pc:spChg chg="add del">
          <ac:chgData name="Алиева Ася" userId="bb714168ff764dab" providerId="Windows Live" clId="Web-{84B5AF10-620A-443C-A1C6-2CCF10F68929}" dt="2021-02-08T10:02:02.917" v="203"/>
          <ac:spMkLst>
            <pc:docMk/>
            <pc:sldMk cId="2524860684" sldId="260"/>
            <ac:spMk id="13" creationId="{5A0118C5-4F8D-4CF4-BADD-53FEACC6C42A}"/>
          </ac:spMkLst>
        </pc:spChg>
        <pc:spChg chg="add del">
          <ac:chgData name="Алиева Ася" userId="bb714168ff764dab" providerId="Windows Live" clId="Web-{84B5AF10-620A-443C-A1C6-2CCF10F68929}" dt="2021-02-08T10:02:02.917" v="203"/>
          <ac:spMkLst>
            <pc:docMk/>
            <pc:sldMk cId="2524860684" sldId="260"/>
            <ac:spMk id="18" creationId="{4E0A5C5C-2A95-428E-9F6A-0D29EBD57C9F}"/>
          </ac:spMkLst>
        </pc:spChg>
        <pc:spChg chg="add del">
          <ac:chgData name="Алиева Ася" userId="bb714168ff764dab" providerId="Windows Live" clId="Web-{84B5AF10-620A-443C-A1C6-2CCF10F68929}" dt="2021-02-08T10:02:02.917" v="203"/>
          <ac:spMkLst>
            <pc:docMk/>
            <pc:sldMk cId="2524860684" sldId="260"/>
            <ac:spMk id="20" creationId="{1056F38F-7C4E-461D-8709-7D0024AE1F79}"/>
          </ac:spMkLst>
        </pc:spChg>
        <pc:spChg chg="add del">
          <ac:chgData name="Алиева Ася" userId="bb714168ff764dab" providerId="Windows Live" clId="Web-{84B5AF10-620A-443C-A1C6-2CCF10F68929}" dt="2021-02-08T10:02:02.917" v="203"/>
          <ac:spMkLst>
            <pc:docMk/>
            <pc:sldMk cId="2524860684" sldId="260"/>
            <ac:spMk id="22" creationId="{C7278469-3C3C-49CE-AEEE-E176A4900B78}"/>
          </ac:spMkLst>
        </pc:spChg>
        <pc:spChg chg="add del">
          <ac:chgData name="Алиева Ася" userId="bb714168ff764dab" providerId="Windows Live" clId="Web-{84B5AF10-620A-443C-A1C6-2CCF10F68929}" dt="2021-02-08T10:02:02.917" v="203"/>
          <ac:spMkLst>
            <pc:docMk/>
            <pc:sldMk cId="2524860684" sldId="260"/>
            <ac:spMk id="28" creationId="{4C6598AB-1C17-4D54-951C-A082D94ACB7A}"/>
          </ac:spMkLst>
        </pc:spChg>
        <pc:spChg chg="add del">
          <ac:chgData name="Алиева Ася" userId="bb714168ff764dab" providerId="Windows Live" clId="Web-{84B5AF10-620A-443C-A1C6-2CCF10F68929}" dt="2021-02-08T10:02:02.917" v="203"/>
          <ac:spMkLst>
            <pc:docMk/>
            <pc:sldMk cId="2524860684" sldId="260"/>
            <ac:spMk id="30" creationId="{C83B66D7-137D-4AC1-B172-53D60F08BEB5}"/>
          </ac:spMkLst>
        </pc:spChg>
        <pc:spChg chg="add del">
          <ac:chgData name="Алиева Ася" userId="bb714168ff764dab" providerId="Windows Live" clId="Web-{84B5AF10-620A-443C-A1C6-2CCF10F68929}" dt="2021-02-08T10:02:02.917" v="203"/>
          <ac:spMkLst>
            <pc:docMk/>
            <pc:sldMk cId="2524860684" sldId="260"/>
            <ac:spMk id="32" creationId="{F6B92503-6984-4D15-8B98-8718709B785D}"/>
          </ac:spMkLst>
        </pc:spChg>
        <pc:spChg chg="add del">
          <ac:chgData name="Алиева Ася" userId="bb714168ff764dab" providerId="Windows Live" clId="Web-{84B5AF10-620A-443C-A1C6-2CCF10F68929}" dt="2021-02-08T10:02:02.917" v="203"/>
          <ac:spMkLst>
            <pc:docMk/>
            <pc:sldMk cId="2524860684" sldId="260"/>
            <ac:spMk id="34" creationId="{08DDF938-524E-4C18-A47D-C00627832366}"/>
          </ac:spMkLst>
        </pc:spChg>
        <pc:spChg chg="add del">
          <ac:chgData name="Алиева Ася" userId="bb714168ff764dab" providerId="Windows Live" clId="Web-{84B5AF10-620A-443C-A1C6-2CCF10F68929}" dt="2021-02-08T10:09:56.693" v="255"/>
          <ac:spMkLst>
            <pc:docMk/>
            <pc:sldMk cId="2524860684" sldId="260"/>
            <ac:spMk id="43" creationId="{5A0118C5-4F8D-4CF4-BADD-53FEACC6C42A}"/>
          </ac:spMkLst>
        </pc:spChg>
        <pc:spChg chg="mod">
          <ac:chgData name="Алиева Ася" userId="bb714168ff764dab" providerId="Windows Live" clId="Web-{84B5AF10-620A-443C-A1C6-2CCF10F68929}" dt="2021-02-08T10:05:30.547" v="237" actId="1076"/>
          <ac:spMkLst>
            <pc:docMk/>
            <pc:sldMk cId="2524860684" sldId="260"/>
            <ac:spMk id="45" creationId="{C0BB4301-41FA-4453-956F-A11CC664B68B}"/>
          </ac:spMkLst>
        </pc:spChg>
        <pc:spChg chg="add del">
          <ac:chgData name="Алиева Ася" userId="bb714168ff764dab" providerId="Windows Live" clId="Web-{84B5AF10-620A-443C-A1C6-2CCF10F68929}" dt="2021-02-08T09:59:23.054" v="192"/>
          <ac:spMkLst>
            <pc:docMk/>
            <pc:sldMk cId="2524860684" sldId="260"/>
            <ac:spMk id="46" creationId="{F56F5174-31D9-4DBB-AAB7-A1FD7BDB1352}"/>
          </ac:spMkLst>
        </pc:spChg>
        <pc:spChg chg="add del">
          <ac:chgData name="Алиева Ася" userId="bb714168ff764dab" providerId="Windows Live" clId="Web-{84B5AF10-620A-443C-A1C6-2CCF10F68929}" dt="2021-02-08T09:59:23.054" v="192"/>
          <ac:spMkLst>
            <pc:docMk/>
            <pc:sldMk cId="2524860684" sldId="260"/>
            <ac:spMk id="50" creationId="{F9A95BEE-6BB1-4A28-A8E6-A34B2E42EF87}"/>
          </ac:spMkLst>
        </pc:spChg>
        <pc:spChg chg="mod">
          <ac:chgData name="Алиева Ася" userId="bb714168ff764dab" providerId="Windows Live" clId="Web-{84B5AF10-620A-443C-A1C6-2CCF10F68929}" dt="2021-02-08T10:07:17.065" v="241" actId="20577"/>
          <ac:spMkLst>
            <pc:docMk/>
            <pc:sldMk cId="2524860684" sldId="260"/>
            <ac:spMk id="53" creationId="{D510EA93-8F64-42C8-A630-D449506E95E0}"/>
          </ac:spMkLst>
        </pc:spChg>
        <pc:spChg chg="mod">
          <ac:chgData name="Алиева Ася" userId="bb714168ff764dab" providerId="Windows Live" clId="Web-{84B5AF10-620A-443C-A1C6-2CCF10F68929}" dt="2021-02-08T10:09:21.771" v="254" actId="14100"/>
          <ac:spMkLst>
            <pc:docMk/>
            <pc:sldMk cId="2524860684" sldId="260"/>
            <ac:spMk id="54" creationId="{06CB53FC-E4DA-4001-928B-9998A85EA5B8}"/>
          </ac:spMkLst>
        </pc:spChg>
        <pc:spChg chg="mod">
          <ac:chgData name="Алиева Ася" userId="bb714168ff764dab" providerId="Windows Live" clId="Web-{84B5AF10-620A-443C-A1C6-2CCF10F68929}" dt="2021-02-08T10:05:38.016" v="238" actId="14100"/>
          <ac:spMkLst>
            <pc:docMk/>
            <pc:sldMk cId="2524860684" sldId="260"/>
            <ac:spMk id="55" creationId="{D210B969-4FDF-4AAC-9397-63D5434958D1}"/>
          </ac:spMkLst>
        </pc:spChg>
        <pc:spChg chg="add del">
          <ac:chgData name="Алиева Ася" userId="bb714168ff764dab" providerId="Windows Live" clId="Web-{84B5AF10-620A-443C-A1C6-2CCF10F68929}" dt="2021-02-08T10:16:00.436" v="310"/>
          <ac:spMkLst>
            <pc:docMk/>
            <pc:sldMk cId="2524860684" sldId="260"/>
            <ac:spMk id="59" creationId="{AB5B657C-AB94-41F2-A8D4-DB248DE8AAA0}"/>
          </ac:spMkLst>
        </pc:spChg>
        <pc:spChg chg="mod">
          <ac:chgData name="Алиева Ася" userId="bb714168ff764dab" providerId="Windows Live" clId="Web-{84B5AF10-620A-443C-A1C6-2CCF10F68929}" dt="2021-02-08T10:13:21.120" v="296" actId="14100"/>
          <ac:spMkLst>
            <pc:docMk/>
            <pc:sldMk cId="2524860684" sldId="260"/>
            <ac:spMk id="61" creationId="{48354B52-C962-453E-A165-83A1CDA97B80}"/>
          </ac:spMkLst>
        </pc:spChg>
        <pc:spChg chg="add del">
          <ac:chgData name="Алиева Ася" userId="bb714168ff764dab" providerId="Windows Live" clId="Web-{84B5AF10-620A-443C-A1C6-2CCF10F68929}" dt="2021-02-08T10:09:14.239" v="252"/>
          <ac:spMkLst>
            <pc:docMk/>
            <pc:sldMk cId="2524860684" sldId="260"/>
            <ac:spMk id="62" creationId="{E8A8EAB8-D2FF-444D-B34B-7D32F106AD0E}"/>
          </ac:spMkLst>
        </pc:spChg>
        <pc:spChg chg="mod">
          <ac:chgData name="Алиева Ася" userId="bb714168ff764dab" providerId="Windows Live" clId="Web-{84B5AF10-620A-443C-A1C6-2CCF10F68929}" dt="2021-02-08T10:13:37.605" v="297" actId="1076"/>
          <ac:spMkLst>
            <pc:docMk/>
            <pc:sldMk cId="2524860684" sldId="260"/>
            <ac:spMk id="65" creationId="{C77DBFCE-421C-448D-BDEC-87B2A63E63C5}"/>
          </ac:spMkLst>
        </pc:spChg>
        <pc:spChg chg="mod">
          <ac:chgData name="Алиева Ася" userId="bb714168ff764dab" providerId="Windows Live" clId="Web-{84B5AF10-620A-443C-A1C6-2CCF10F68929}" dt="2021-02-08T10:15:57.092" v="309" actId="14100"/>
          <ac:spMkLst>
            <pc:docMk/>
            <pc:sldMk cId="2524860684" sldId="260"/>
            <ac:spMk id="81" creationId="{AD5A6AFA-6A85-4179-BCA6-0E021DD05412}"/>
          </ac:spMkLst>
        </pc:spChg>
        <pc:spChg chg="add del">
          <ac:chgData name="Алиева Ася" userId="bb714168ff764dab" providerId="Windows Live" clId="Web-{84B5AF10-620A-443C-A1C6-2CCF10F68929}" dt="2021-02-08T10:16:00.436" v="310"/>
          <ac:spMkLst>
            <pc:docMk/>
            <pc:sldMk cId="2524860684" sldId="260"/>
            <ac:spMk id="83" creationId="{5A0118C5-4F8D-4CF4-BADD-53FEACC6C42A}"/>
          </ac:spMkLst>
        </pc:spChg>
        <pc:spChg chg="add del">
          <ac:chgData name="Алиева Ася" userId="bb714168ff764dab" providerId="Windows Live" clId="Web-{84B5AF10-620A-443C-A1C6-2CCF10F68929}" dt="2021-02-08T10:16:00.436" v="310"/>
          <ac:spMkLst>
            <pc:docMk/>
            <pc:sldMk cId="2524860684" sldId="260"/>
            <ac:spMk id="84" creationId="{F98F79A4-A6C7-4101-B1E9-27E05CB7CFA0}"/>
          </ac:spMkLst>
        </pc:spChg>
        <pc:spChg chg="add del">
          <ac:chgData name="Алиева Ася" userId="bb714168ff764dab" providerId="Windows Live" clId="Web-{84B5AF10-620A-443C-A1C6-2CCF10F68929}" dt="2021-02-08T10:15:10.263" v="303"/>
          <ac:spMkLst>
            <pc:docMk/>
            <pc:sldMk cId="2524860684" sldId="260"/>
            <ac:spMk id="86" creationId="{B95B9BA8-1D69-4796-85F5-B6D0BD52354B}"/>
          </ac:spMkLst>
        </pc:spChg>
        <pc:spChg chg="add del">
          <ac:chgData name="Алиева Ася" userId="bb714168ff764dab" providerId="Windows Live" clId="Web-{84B5AF10-620A-443C-A1C6-2CCF10F68929}" dt="2021-02-08T10:16:00.436" v="310"/>
          <ac:spMkLst>
            <pc:docMk/>
            <pc:sldMk cId="2524860684" sldId="260"/>
            <ac:spMk id="90" creationId="{79AFCB35-9C04-4524-A0B1-57FF6865D013}"/>
          </ac:spMkLst>
        </pc:spChg>
        <pc:spChg chg="add del">
          <ac:chgData name="Алиева Ася" userId="bb714168ff764dab" providerId="Windows Live" clId="Web-{84B5AF10-620A-443C-A1C6-2CCF10F68929}" dt="2021-02-08T10:16:00.436" v="310"/>
          <ac:spMkLst>
            <pc:docMk/>
            <pc:sldMk cId="2524860684" sldId="260"/>
            <ac:spMk id="92" creationId="{D11AD2AD-0BA0-4DD3-8EEA-84686A0E718C}"/>
          </ac:spMkLst>
        </pc:spChg>
        <pc:spChg chg="add del">
          <ac:chgData name="Алиева Ася" userId="bb714168ff764dab" providerId="Windows Live" clId="Web-{84B5AF10-620A-443C-A1C6-2CCF10F68929}" dt="2021-02-08T10:16:00.436" v="310"/>
          <ac:spMkLst>
            <pc:docMk/>
            <pc:sldMk cId="2524860684" sldId="260"/>
            <ac:spMk id="94" creationId="{83C8019B-3985-409B-9B87-494B974EE9A2}"/>
          </ac:spMkLst>
        </pc:spChg>
        <pc:spChg chg="add del">
          <ac:chgData name="Алиева Ася" userId="bb714168ff764dab" providerId="Windows Live" clId="Web-{84B5AF10-620A-443C-A1C6-2CCF10F68929}" dt="2021-02-08T10:16:00.436" v="310"/>
          <ac:spMkLst>
            <pc:docMk/>
            <pc:sldMk cId="2524860684" sldId="260"/>
            <ac:spMk id="96" creationId="{9E5C5460-229E-46C8-A712-CC317985420F}"/>
          </ac:spMkLst>
        </pc:spChg>
        <pc:spChg chg="add del">
          <ac:chgData name="Алиева Ася" userId="bb714168ff764dab" providerId="Windows Live" clId="Web-{84B5AF10-620A-443C-A1C6-2CCF10F68929}" dt="2021-02-08T10:16:00.436" v="310"/>
          <ac:spMkLst>
            <pc:docMk/>
            <pc:sldMk cId="2524860684" sldId="260"/>
            <ac:spMk id="98" creationId="{B85A4DB3-61AA-49A1-85A9-B3397CD519AB}"/>
          </ac:spMkLst>
        </pc:spChg>
        <pc:grpChg chg="add del">
          <ac:chgData name="Алиева Ася" userId="bb714168ff764dab" providerId="Windows Live" clId="Web-{84B5AF10-620A-443C-A1C6-2CCF10F68929}" dt="2021-02-08T10:02:02.917" v="203"/>
          <ac:grpSpMkLst>
            <pc:docMk/>
            <pc:sldMk cId="2524860684" sldId="260"/>
            <ac:grpSpMk id="24" creationId="{93DC754C-7E09-422D-A8BB-AF632E90DFA2}"/>
          </ac:grpSpMkLst>
        </pc:grpChg>
        <pc:grpChg chg="add del">
          <ac:chgData name="Алиева Ася" userId="bb714168ff764dab" providerId="Windows Live" clId="Web-{84B5AF10-620A-443C-A1C6-2CCF10F68929}" dt="2021-02-08T10:02:02.917" v="203"/>
          <ac:grpSpMkLst>
            <pc:docMk/>
            <pc:sldMk cId="2524860684" sldId="260"/>
            <ac:grpSpMk id="36" creationId="{3773FAF5-C452-4455-9411-D6AF5EBD4CA9}"/>
          </ac:grpSpMkLst>
        </pc:grpChg>
        <pc:grpChg chg="add del">
          <ac:chgData name="Алиева Ася" userId="bb714168ff764dab" providerId="Windows Live" clId="Web-{84B5AF10-620A-443C-A1C6-2CCF10F68929}" dt="2021-02-08T10:09:56.693" v="255"/>
          <ac:grpSpMkLst>
            <pc:docMk/>
            <pc:sldMk cId="2524860684" sldId="260"/>
            <ac:grpSpMk id="44" creationId="{B894EFA8-F425-4D19-A94B-445388B31E20}"/>
          </ac:grpSpMkLst>
        </pc:grpChg>
        <pc:grpChg chg="add del">
          <ac:chgData name="Алиева Ася" userId="bb714168ff764dab" providerId="Windows Live" clId="Web-{84B5AF10-620A-443C-A1C6-2CCF10F68929}" dt="2021-02-08T10:09:56.693" v="255"/>
          <ac:grpSpMkLst>
            <pc:docMk/>
            <pc:sldMk cId="2524860684" sldId="260"/>
            <ac:grpSpMk id="52" creationId="{582A903B-6B78-4F0A-B7C9-3D80499020B8}"/>
          </ac:grpSpMkLst>
        </pc:grpChg>
        <pc:grpChg chg="add del">
          <ac:chgData name="Алиева Ася" userId="bb714168ff764dab" providerId="Windows Live" clId="Web-{84B5AF10-620A-443C-A1C6-2CCF10F68929}" dt="2021-02-08T10:16:00.436" v="310"/>
          <ac:grpSpMkLst>
            <pc:docMk/>
            <pc:sldMk cId="2524860684" sldId="260"/>
            <ac:grpSpMk id="60" creationId="{81BD5961-0F42-4962-9733-6F5C6D1DDAEF}"/>
          </ac:grpSpMkLst>
        </pc:grpChg>
        <pc:grpChg chg="add del">
          <ac:chgData name="Алиева Ася" userId="bb714168ff764dab" providerId="Windows Live" clId="Web-{84B5AF10-620A-443C-A1C6-2CCF10F68929}" dt="2021-02-08T10:16:00.436" v="310"/>
          <ac:grpSpMkLst>
            <pc:docMk/>
            <pc:sldMk cId="2524860684" sldId="260"/>
            <ac:grpSpMk id="68" creationId="{A6DDA534-C87C-457B-A8D4-2E01B5497BD8}"/>
          </ac:grpSpMkLst>
        </pc:grpChg>
        <pc:grpChg chg="add del">
          <ac:chgData name="Алиева Ася" userId="bb714168ff764dab" providerId="Windows Live" clId="Web-{84B5AF10-620A-443C-A1C6-2CCF10F68929}" dt="2021-02-08T10:15:10.263" v="303"/>
          <ac:grpSpMkLst>
            <pc:docMk/>
            <pc:sldMk cId="2524860684" sldId="260"/>
            <ac:grpSpMk id="88" creationId="{CC09AFE8-9934-40C0-A058-4008A3B197E7}"/>
          </ac:grpSpMkLst>
        </pc:grpChg>
        <pc:grpChg chg="add del">
          <ac:chgData name="Алиева Ася" userId="bb714168ff764dab" providerId="Windows Live" clId="Web-{84B5AF10-620A-443C-A1C6-2CCF10F68929}" dt="2021-02-08T10:16:00.436" v="310"/>
          <ac:grpSpMkLst>
            <pc:docMk/>
            <pc:sldMk cId="2524860684" sldId="260"/>
            <ac:grpSpMk id="100" creationId="{0C156BF8-7FF7-440F-BE2B-417DFFE8BFA5}"/>
          </ac:grpSpMkLst>
        </pc:grpChg>
        <pc:picChg chg="add mod">
          <ac:chgData name="Алиева Ася" userId="bb714168ff764dab" providerId="Windows Live" clId="Web-{84B5AF10-620A-443C-A1C6-2CCF10F68929}" dt="2021-02-08T09:47:32.116" v="113"/>
          <ac:picMkLst>
            <pc:docMk/>
            <pc:sldMk cId="2524860684" sldId="260"/>
            <ac:picMk id="7" creationId="{2FD17741-E1D0-47A4-AAAC-EB32077C300F}"/>
          </ac:picMkLst>
        </pc:picChg>
        <pc:picChg chg="add mod">
          <ac:chgData name="Алиева Ася" userId="bb714168ff764dab" providerId="Windows Live" clId="Web-{84B5AF10-620A-443C-A1C6-2CCF10F68929}" dt="2021-02-08T09:46:39.271" v="104" actId="1076"/>
          <ac:picMkLst>
            <pc:docMk/>
            <pc:sldMk cId="2524860684" sldId="260"/>
            <ac:picMk id="8" creationId="{82141C8C-813D-43FD-804A-7DE598FDD6C8}"/>
          </ac:picMkLst>
        </pc:picChg>
        <pc:picChg chg="add mod">
          <ac:chgData name="Алиева Ася" userId="bb714168ff764dab" providerId="Windows Live" clId="Web-{84B5AF10-620A-443C-A1C6-2CCF10F68929}" dt="2021-02-08T09:46:38.365" v="103" actId="1076"/>
          <ac:picMkLst>
            <pc:docMk/>
            <pc:sldMk cId="2524860684" sldId="260"/>
            <ac:picMk id="9" creationId="{44A62C85-D2AF-46E7-944E-DD037050BE15}"/>
          </ac:picMkLst>
        </pc:picChg>
        <pc:picChg chg="add mod">
          <ac:chgData name="Алиева Ася" userId="bb714168ff764dab" providerId="Windows Live" clId="Web-{84B5AF10-620A-443C-A1C6-2CCF10F68929}" dt="2021-02-08T09:46:36.005" v="101" actId="1076"/>
          <ac:picMkLst>
            <pc:docMk/>
            <pc:sldMk cId="2524860684" sldId="260"/>
            <ac:picMk id="10" creationId="{F2A9CA2E-949A-45BC-B1EC-0AF9D54AE53C}"/>
          </ac:picMkLst>
        </pc:picChg>
        <pc:picChg chg="add mod">
          <ac:chgData name="Алиева Ася" userId="bb714168ff764dab" providerId="Windows Live" clId="Web-{84B5AF10-620A-443C-A1C6-2CCF10F68929}" dt="2021-02-08T09:46:37.224" v="102" actId="1076"/>
          <ac:picMkLst>
            <pc:docMk/>
            <pc:sldMk cId="2524860684" sldId="260"/>
            <ac:picMk id="11" creationId="{96808F8C-644C-4278-BA01-6194009BDB77}"/>
          </ac:picMkLst>
        </pc:picChg>
        <pc:picChg chg="add mod ord">
          <ac:chgData name="Алиева Ася" userId="bb714168ff764dab" providerId="Windows Live" clId="Web-{84B5AF10-620A-443C-A1C6-2CCF10F68929}" dt="2021-02-08T10:16:00.436" v="310"/>
          <ac:picMkLst>
            <pc:docMk/>
            <pc:sldMk cId="2524860684" sldId="260"/>
            <ac:picMk id="12" creationId="{409DE010-0758-45A9-A626-082C8E4C3732}"/>
          </ac:picMkLst>
        </pc:picChg>
        <pc:picChg chg="add del">
          <ac:chgData name="Алиева Ася" userId="bb714168ff764dab" providerId="Windows Live" clId="Web-{84B5AF10-620A-443C-A1C6-2CCF10F68929}" dt="2021-02-08T09:59:23.054" v="192"/>
          <ac:picMkLst>
            <pc:docMk/>
            <pc:sldMk cId="2524860684" sldId="260"/>
            <ac:picMk id="48" creationId="{AE113210-7872-481A-ADE6-3A05CCAF5EB2}"/>
          </ac:picMkLst>
        </pc:picChg>
        <pc:inkChg chg="add del">
          <ac:chgData name="Алиева Ася" userId="bb714168ff764dab" providerId="Windows Live" clId="Web-{84B5AF10-620A-443C-A1C6-2CCF10F68929}" dt="2021-02-08T10:15:44.623" v="306"/>
          <ac:inkMkLst>
            <pc:docMk/>
            <pc:sldMk cId="2524860684" sldId="260"/>
            <ac:inkMk id="14" creationId="{AF66EB5F-E68A-438D-B297-A6D0C1C21158}"/>
          </ac:inkMkLst>
        </pc:inkChg>
        <pc:inkChg chg="add">
          <ac:chgData name="Алиева Ася" userId="bb714168ff764dab" providerId="Windows Live" clId="Web-{84B5AF10-620A-443C-A1C6-2CCF10F68929}" dt="2021-02-08T10:16:08.311" v="311"/>
          <ac:inkMkLst>
            <pc:docMk/>
            <pc:sldMk cId="2524860684" sldId="260"/>
            <ac:inkMk id="15" creationId="{99799DA8-1260-4240-BEC3-31070D921F16}"/>
          </ac:inkMkLst>
        </pc:inkChg>
        <pc:inkChg chg="add del">
          <ac:chgData name="Алиева Ася" userId="bb714168ff764dab" providerId="Windows Live" clId="Web-{84B5AF10-620A-443C-A1C6-2CCF10F68929}" dt="2021-02-08T10:16:13.077" v="313"/>
          <ac:inkMkLst>
            <pc:docMk/>
            <pc:sldMk cId="2524860684" sldId="260"/>
            <ac:inkMk id="17" creationId="{67581085-0F4C-4A65-B98D-4E545E3D3B37}"/>
          </ac:inkMkLst>
        </pc:inkChg>
        <pc:inkChg chg="add del">
          <ac:chgData name="Алиева Ася" userId="bb714168ff764dab" providerId="Windows Live" clId="Web-{84B5AF10-620A-443C-A1C6-2CCF10F68929}" dt="2021-02-08T10:16:22.593" v="317"/>
          <ac:inkMkLst>
            <pc:docMk/>
            <pc:sldMk cId="2524860684" sldId="260"/>
            <ac:inkMk id="19" creationId="{20699C23-874B-4B3F-8FB7-41D97FE83358}"/>
          </ac:inkMkLst>
        </pc:inkChg>
        <pc:inkChg chg="add del">
          <ac:chgData name="Алиева Ася" userId="bb714168ff764dab" providerId="Windows Live" clId="Web-{84B5AF10-620A-443C-A1C6-2CCF10F68929}" dt="2021-02-08T10:16:20.374" v="316"/>
          <ac:inkMkLst>
            <pc:docMk/>
            <pc:sldMk cId="2524860684" sldId="260"/>
            <ac:inkMk id="21" creationId="{6572D241-9C4E-481D-914F-019A93C72619}"/>
          </ac:inkMkLst>
        </pc:inkChg>
        <pc:cxnChg chg="add del">
          <ac:chgData name="Алиева Ася" userId="bb714168ff764dab" providerId="Windows Live" clId="Web-{84B5AF10-620A-443C-A1C6-2CCF10F68929}" dt="2021-02-08T09:47:32.116" v="113"/>
          <ac:cxnSpMkLst>
            <pc:docMk/>
            <pc:sldMk cId="2524860684" sldId="260"/>
            <ac:cxnSpMk id="16" creationId="{A7F400EE-A8A5-48AF-B4D6-291B52C6F0B0}"/>
          </ac:cxnSpMkLst>
        </pc:cxnChg>
        <pc:cxnChg chg="add del">
          <ac:chgData name="Алиева Ася" userId="bb714168ff764dab" providerId="Windows Live" clId="Web-{84B5AF10-620A-443C-A1C6-2CCF10F68929}" dt="2021-02-08T10:09:14.239" v="252"/>
          <ac:cxnSpMkLst>
            <pc:docMk/>
            <pc:sldMk cId="2524860684" sldId="260"/>
            <ac:cxnSpMk id="64" creationId="{EEA38897-7BA3-4408-8083-3235339C4A60}"/>
          </ac:cxnSpMkLst>
        </pc:cxnChg>
        <pc:cxnChg chg="add del">
          <ac:chgData name="Алиева Ася" userId="bb714168ff764dab" providerId="Windows Live" clId="Web-{84B5AF10-620A-443C-A1C6-2CCF10F68929}" dt="2021-02-08T10:09:14.239" v="252"/>
          <ac:cxnSpMkLst>
            <pc:docMk/>
            <pc:sldMk cId="2524860684" sldId="260"/>
            <ac:cxnSpMk id="66" creationId="{F11AD06B-AB20-4097-8606-5DA00DBACE88}"/>
          </ac:cxnSpMkLst>
        </pc:cxnChg>
      </pc:sldChg>
      <pc:sldChg chg="add del replId">
        <pc:chgData name="Алиева Ася" userId="bb714168ff764dab" providerId="Windows Live" clId="Web-{84B5AF10-620A-443C-A1C6-2CCF10F68929}" dt="2021-02-08T09:50:52.527" v="146"/>
        <pc:sldMkLst>
          <pc:docMk/>
          <pc:sldMk cId="217887627" sldId="261"/>
        </pc:sldMkLst>
      </pc:sldChg>
      <pc:sldChg chg="add del replId">
        <pc:chgData name="Алиева Ася" userId="bb714168ff764dab" providerId="Windows Live" clId="Web-{84B5AF10-620A-443C-A1C6-2CCF10F68929}" dt="2021-02-08T09:50:52.964" v="147"/>
        <pc:sldMkLst>
          <pc:docMk/>
          <pc:sldMk cId="1366657362" sldId="262"/>
        </pc:sldMkLst>
      </pc:sldChg>
      <pc:sldChg chg="add del replId">
        <pc:chgData name="Алиева Ася" userId="bb714168ff764dab" providerId="Windows Live" clId="Web-{84B5AF10-620A-443C-A1C6-2CCF10F68929}" dt="2021-02-08T09:50:54.480" v="148"/>
        <pc:sldMkLst>
          <pc:docMk/>
          <pc:sldMk cId="2049601327" sldId="263"/>
        </pc:sldMkLst>
      </pc:sldChg>
      <pc:sldChg chg="add del replId">
        <pc:chgData name="Алиева Ася" userId="bb714168ff764dab" providerId="Windows Live" clId="Web-{84B5AF10-620A-443C-A1C6-2CCF10F68929}" dt="2021-02-08T09:50:49.495" v="144"/>
        <pc:sldMkLst>
          <pc:docMk/>
          <pc:sldMk cId="4227347578" sldId="264"/>
        </pc:sldMkLst>
      </pc:sldChg>
      <pc:sldChg chg="addSp delSp modSp add mod replId setBg setClrOvrMap">
        <pc:chgData name="Алиева Ася" userId="bb714168ff764dab" providerId="Windows Live" clId="Web-{84B5AF10-620A-443C-A1C6-2CCF10F68929}" dt="2021-02-08T10:25:01.995" v="374" actId="20577"/>
        <pc:sldMkLst>
          <pc:docMk/>
          <pc:sldMk cId="2121809869" sldId="265"/>
        </pc:sldMkLst>
        <pc:spChg chg="mod">
          <ac:chgData name="Алиева Ася" userId="bb714168ff764dab" providerId="Windows Live" clId="Web-{84B5AF10-620A-443C-A1C6-2CCF10F68929}" dt="2021-02-08T10:25:01.995" v="374" actId="20577"/>
          <ac:spMkLst>
            <pc:docMk/>
            <pc:sldMk cId="2121809869" sldId="265"/>
            <ac:spMk id="2" creationId="{00000000-0000-0000-0000-000000000000}"/>
          </ac:spMkLst>
        </pc:spChg>
        <pc:spChg chg="add del mod">
          <ac:chgData name="Алиева Ася" userId="bb714168ff764dab" providerId="Windows Live" clId="Web-{84B5AF10-620A-443C-A1C6-2CCF10F68929}" dt="2021-02-08T09:49:36.681" v="142"/>
          <ac:spMkLst>
            <pc:docMk/>
            <pc:sldMk cId="2121809869" sldId="265"/>
            <ac:spMk id="6" creationId="{0ED33A4E-73E4-4F59-9771-65370833973B}"/>
          </ac:spMkLst>
        </pc:spChg>
        <pc:spChg chg="add">
          <ac:chgData name="Алиева Ася" userId="bb714168ff764dab" providerId="Windows Live" clId="Web-{84B5AF10-620A-443C-A1C6-2CCF10F68929}" dt="2021-02-08T09:49:40.838" v="143"/>
          <ac:spMkLst>
            <pc:docMk/>
            <pc:sldMk cId="2121809869" sldId="265"/>
            <ac:spMk id="10" creationId="{0671A8AE-40A1-4631-A6B8-581AFF065482}"/>
          </ac:spMkLst>
        </pc:spChg>
        <pc:spChg chg="add">
          <ac:chgData name="Алиева Ася" userId="bb714168ff764dab" providerId="Windows Live" clId="Web-{84B5AF10-620A-443C-A1C6-2CCF10F68929}" dt="2021-02-08T09:49:40.838" v="143"/>
          <ac:spMkLst>
            <pc:docMk/>
            <pc:sldMk cId="2121809869" sldId="265"/>
            <ac:spMk id="12" creationId="{AB58EF07-17C2-48CF-ABB0-EEF1F17CB8F0}"/>
          </ac:spMkLst>
        </pc:spChg>
        <pc:spChg chg="add">
          <ac:chgData name="Алиева Ася" userId="bb714168ff764dab" providerId="Windows Live" clId="Web-{84B5AF10-620A-443C-A1C6-2CCF10F68929}" dt="2021-02-08T09:49:40.838" v="143"/>
          <ac:spMkLst>
            <pc:docMk/>
            <pc:sldMk cId="2121809869" sldId="265"/>
            <ac:spMk id="14" creationId="{AF2F604E-43BE-4DC3-B983-E071523364F8}"/>
          </ac:spMkLst>
        </pc:spChg>
        <pc:spChg chg="add">
          <ac:chgData name="Алиева Ася" userId="bb714168ff764dab" providerId="Windows Live" clId="Web-{84B5AF10-620A-443C-A1C6-2CCF10F68929}" dt="2021-02-08T09:49:40.838" v="143"/>
          <ac:spMkLst>
            <pc:docMk/>
            <pc:sldMk cId="2121809869" sldId="265"/>
            <ac:spMk id="16" creationId="{08C9B587-E65E-4B52-B37C-ABEBB6E87928}"/>
          </ac:spMkLst>
        </pc:spChg>
        <pc:picChg chg="mod ord">
          <ac:chgData name="Алиева Ася" userId="bb714168ff764dab" providerId="Windows Live" clId="Web-{84B5AF10-620A-443C-A1C6-2CCF10F68929}" dt="2021-02-08T09:49:40.838" v="143"/>
          <ac:picMkLst>
            <pc:docMk/>
            <pc:sldMk cId="2121809869" sldId="265"/>
            <ac:picMk id="5" creationId="{025B0E26-17DA-48C7-803B-1753B58C1754}"/>
          </ac:picMkLst>
        </pc:picChg>
      </pc:sldChg>
      <pc:sldChg chg="addSp delSp modSp new del mod setBg setClrOvrMap modShow">
        <pc:chgData name="Алиева Ася" userId="bb714168ff764dab" providerId="Windows Live" clId="Web-{84B5AF10-620A-443C-A1C6-2CCF10F68929}" dt="2021-02-08T10:57:48.384" v="567"/>
        <pc:sldMkLst>
          <pc:docMk/>
          <pc:sldMk cId="1534188301" sldId="266"/>
        </pc:sldMkLst>
        <pc:spChg chg="mod ord">
          <ac:chgData name="Алиева Ася" userId="bb714168ff764dab" providerId="Windows Live" clId="Web-{84B5AF10-620A-443C-A1C6-2CCF10F68929}" dt="2021-02-08T10:42:33.597" v="440"/>
          <ac:spMkLst>
            <pc:docMk/>
            <pc:sldMk cId="1534188301" sldId="266"/>
            <ac:spMk id="2" creationId="{DB6EB9B9-E40B-4A61-AF87-5AB75048DCD8}"/>
          </ac:spMkLst>
        </pc:spChg>
        <pc:spChg chg="add del">
          <ac:chgData name="Алиева Ася" userId="bb714168ff764dab" providerId="Windows Live" clId="Web-{84B5AF10-620A-443C-A1C6-2CCF10F68929}" dt="2021-02-08T10:31:10.363" v="421"/>
          <ac:spMkLst>
            <pc:docMk/>
            <pc:sldMk cId="1534188301" sldId="266"/>
            <ac:spMk id="4" creationId="{8C790BE2-4E4F-4AAF-81A2-4A6F4885EBE6}"/>
          </ac:spMkLst>
        </pc:spChg>
        <pc:spChg chg="add del">
          <ac:chgData name="Алиева Ася" userId="bb714168ff764dab" providerId="Windows Live" clId="Web-{84B5AF10-620A-443C-A1C6-2CCF10F68929}" dt="2021-02-08T10:31:10.363" v="421"/>
          <ac:spMkLst>
            <pc:docMk/>
            <pc:sldMk cId="1534188301" sldId="266"/>
            <ac:spMk id="5" creationId="{D28B54C3-B57B-472A-B96E-1FCB67093DC2}"/>
          </ac:spMkLst>
        </pc:spChg>
        <pc:spChg chg="add del">
          <ac:chgData name="Алиева Ася" userId="bb714168ff764dab" providerId="Windows Live" clId="Web-{84B5AF10-620A-443C-A1C6-2CCF10F68929}" dt="2021-02-08T10:31:10.363" v="421"/>
          <ac:spMkLst>
            <pc:docMk/>
            <pc:sldMk cId="1534188301" sldId="266"/>
            <ac:spMk id="6" creationId="{E12088DD-B1AD-40E0-8B86-1D87A2CCD9BE}"/>
          </ac:spMkLst>
        </pc:spChg>
        <pc:spChg chg="add del">
          <ac:chgData name="Алиева Ася" userId="bb714168ff764dab" providerId="Windows Live" clId="Web-{84B5AF10-620A-443C-A1C6-2CCF10F68929}" dt="2021-02-08T10:31:04.300" v="419"/>
          <ac:spMkLst>
            <pc:docMk/>
            <pc:sldMk cId="1534188301" sldId="266"/>
            <ac:spMk id="7" creationId="{489B7BFD-8F45-4093-AD9C-91B15B0503D9}"/>
          </ac:spMkLst>
        </pc:spChg>
        <pc:spChg chg="add del">
          <ac:chgData name="Алиева Ася" userId="bb714168ff764dab" providerId="Windows Live" clId="Web-{84B5AF10-620A-443C-A1C6-2CCF10F68929}" dt="2021-02-08T10:31:10.363" v="421"/>
          <ac:spMkLst>
            <pc:docMk/>
            <pc:sldMk cId="1534188301" sldId="266"/>
            <ac:spMk id="8" creationId="{C4C9F2B0-1044-46EB-8AEB-C3BFFDE6C2CC}"/>
          </ac:spMkLst>
        </pc:spChg>
        <pc:spChg chg="add del">
          <ac:chgData name="Алиева Ася" userId="bb714168ff764dab" providerId="Windows Live" clId="Web-{84B5AF10-620A-443C-A1C6-2CCF10F68929}" dt="2021-02-08T10:31:10.363" v="421"/>
          <ac:spMkLst>
            <pc:docMk/>
            <pc:sldMk cId="1534188301" sldId="266"/>
            <ac:spMk id="10" creationId="{0C395952-4E26-45A2-8756-2ADFD6E53C6E}"/>
          </ac:spMkLst>
        </pc:spChg>
        <pc:spChg chg="add del">
          <ac:chgData name="Алиева Ася" userId="bb714168ff764dab" providerId="Windows Live" clId="Web-{84B5AF10-620A-443C-A1C6-2CCF10F68929}" dt="2021-02-08T10:31:10.363" v="421"/>
          <ac:spMkLst>
            <pc:docMk/>
            <pc:sldMk cId="1534188301" sldId="266"/>
            <ac:spMk id="11" creationId="{7DB3C429-F8DA-49B9-AF84-21996FCF78B5}"/>
          </ac:spMkLst>
        </pc:spChg>
        <pc:spChg chg="add del">
          <ac:chgData name="Алиева Ася" userId="bb714168ff764dab" providerId="Windows Live" clId="Web-{84B5AF10-620A-443C-A1C6-2CCF10F68929}" dt="2021-02-08T10:31:10.363" v="421"/>
          <ac:spMkLst>
            <pc:docMk/>
            <pc:sldMk cId="1534188301" sldId="266"/>
            <ac:spMk id="12" creationId="{4734BADF-9461-4621-B112-2D7BABEA7DD0}"/>
          </ac:spMkLst>
        </pc:spChg>
        <pc:spChg chg="add del">
          <ac:chgData name="Алиева Ася" userId="bb714168ff764dab" providerId="Windows Live" clId="Web-{84B5AF10-620A-443C-A1C6-2CCF10F68929}" dt="2021-02-08T10:31:04.300" v="419"/>
          <ac:spMkLst>
            <pc:docMk/>
            <pc:sldMk cId="1534188301" sldId="266"/>
            <ac:spMk id="13" creationId="{FDDE3270-A872-4E10-80BC-B93D6F0E3F66}"/>
          </ac:spMkLst>
        </pc:spChg>
        <pc:spChg chg="add del">
          <ac:chgData name="Алиева Ася" userId="bb714168ff764dab" providerId="Windows Live" clId="Web-{84B5AF10-620A-443C-A1C6-2CCF10F68929}" dt="2021-02-08T10:42:31.144" v="437"/>
          <ac:spMkLst>
            <pc:docMk/>
            <pc:sldMk cId="1534188301" sldId="266"/>
            <ac:spMk id="14" creationId="{7CA0DAA6-33B8-4A25-810D-2F4D816FB40E}"/>
          </ac:spMkLst>
        </pc:spChg>
        <pc:spChg chg="add del">
          <ac:chgData name="Алиева Ася" userId="bb714168ff764dab" providerId="Windows Live" clId="Web-{84B5AF10-620A-443C-A1C6-2CCF10F68929}" dt="2021-02-08T10:31:04.300" v="419"/>
          <ac:spMkLst>
            <pc:docMk/>
            <pc:sldMk cId="1534188301" sldId="266"/>
            <ac:spMk id="15" creationId="{3B6E5F32-B5B2-45E3-9C18-BBC9005C4CFC}"/>
          </ac:spMkLst>
        </pc:spChg>
        <pc:spChg chg="add del">
          <ac:chgData name="Алиева Ася" userId="bb714168ff764dab" providerId="Windows Live" clId="Web-{84B5AF10-620A-443C-A1C6-2CCF10F68929}" dt="2021-02-08T10:42:33.597" v="439"/>
          <ac:spMkLst>
            <pc:docMk/>
            <pc:sldMk cId="1534188301" sldId="266"/>
            <ac:spMk id="16" creationId="{FF2923AC-40BC-4610-B6BD-AECABAF6DF68}"/>
          </ac:spMkLst>
        </pc:spChg>
        <pc:spChg chg="add del">
          <ac:chgData name="Алиева Ася" userId="bb714168ff764dab" providerId="Windows Live" clId="Web-{84B5AF10-620A-443C-A1C6-2CCF10F68929}" dt="2021-02-08T10:31:04.300" v="419"/>
          <ac:spMkLst>
            <pc:docMk/>
            <pc:sldMk cId="1534188301" sldId="266"/>
            <ac:spMk id="17" creationId="{9545E68B-E61B-4EAE-9672-3A52AEC2B81A}"/>
          </ac:spMkLst>
        </pc:spChg>
        <pc:spChg chg="add del">
          <ac:chgData name="Алиева Ася" userId="bb714168ff764dab" providerId="Windows Live" clId="Web-{84B5AF10-620A-443C-A1C6-2CCF10F68929}" dt="2021-02-08T10:31:04.300" v="419"/>
          <ac:spMkLst>
            <pc:docMk/>
            <pc:sldMk cId="1534188301" sldId="266"/>
            <ac:spMk id="19" creationId="{63DD1BD1-81FE-4F15-A934-E9AE94AE94DD}"/>
          </ac:spMkLst>
        </pc:spChg>
        <pc:spChg chg="add">
          <ac:chgData name="Алиева Ася" userId="bb714168ff764dab" providerId="Windows Live" clId="Web-{84B5AF10-620A-443C-A1C6-2CCF10F68929}" dt="2021-02-08T10:42:33.597" v="440"/>
          <ac:spMkLst>
            <pc:docMk/>
            <pc:sldMk cId="1534188301" sldId="266"/>
            <ac:spMk id="20" creationId="{0671A8AE-40A1-4631-A6B8-581AFF065482}"/>
          </ac:spMkLst>
        </pc:spChg>
        <pc:spChg chg="add del">
          <ac:chgData name="Алиева Ася" userId="bb714168ff764dab" providerId="Windows Live" clId="Web-{84B5AF10-620A-443C-A1C6-2CCF10F68929}" dt="2021-02-08T10:31:04.300" v="419"/>
          <ac:spMkLst>
            <pc:docMk/>
            <pc:sldMk cId="1534188301" sldId="266"/>
            <ac:spMk id="21" creationId="{120AB9A0-C0C4-43DA-9A34-FA3A4079D67E}"/>
          </ac:spMkLst>
        </pc:spChg>
        <pc:spChg chg="add del">
          <ac:chgData name="Алиева Ася" userId="bb714168ff764dab" providerId="Windows Live" clId="Web-{84B5AF10-620A-443C-A1C6-2CCF10F68929}" dt="2021-02-08T10:42:33.597" v="439"/>
          <ac:spMkLst>
            <pc:docMk/>
            <pc:sldMk cId="1534188301" sldId="266"/>
            <ac:spMk id="22" creationId="{F47059C0-3CD3-44C5-9FBC-C5CEA6D94E73}"/>
          </ac:spMkLst>
        </pc:spChg>
        <pc:spChg chg="add del">
          <ac:chgData name="Алиева Ася" userId="bb714168ff764dab" providerId="Windows Live" clId="Web-{84B5AF10-620A-443C-A1C6-2CCF10F68929}" dt="2021-02-08T10:31:04.300" v="419"/>
          <ac:spMkLst>
            <pc:docMk/>
            <pc:sldMk cId="1534188301" sldId="266"/>
            <ac:spMk id="23" creationId="{98815DD1-EC9D-4BE1-846B-8BEF57D39839}"/>
          </ac:spMkLst>
        </pc:spChg>
        <pc:spChg chg="add del">
          <ac:chgData name="Алиева Ася" userId="bb714168ff764dab" providerId="Windows Live" clId="Web-{84B5AF10-620A-443C-A1C6-2CCF10F68929}" dt="2021-02-08T10:31:04.300" v="419"/>
          <ac:spMkLst>
            <pc:docMk/>
            <pc:sldMk cId="1534188301" sldId="266"/>
            <ac:spMk id="25" creationId="{CB78D2B9-C9C4-4A37-A12C-A09FC11581E7}"/>
          </ac:spMkLst>
        </pc:spChg>
        <pc:spChg chg="add">
          <ac:chgData name="Алиева Ася" userId="bb714168ff764dab" providerId="Windows Live" clId="Web-{84B5AF10-620A-443C-A1C6-2CCF10F68929}" dt="2021-02-08T10:42:33.597" v="440"/>
          <ac:spMkLst>
            <pc:docMk/>
            <pc:sldMk cId="1534188301" sldId="266"/>
            <ac:spMk id="26" creationId="{AB58EF07-17C2-48CF-ABB0-EEF1F17CB8F0}"/>
          </ac:spMkLst>
        </pc:spChg>
        <pc:spChg chg="add">
          <ac:chgData name="Алиева Ася" userId="bb714168ff764dab" providerId="Windows Live" clId="Web-{84B5AF10-620A-443C-A1C6-2CCF10F68929}" dt="2021-02-08T10:42:33.597" v="440"/>
          <ac:spMkLst>
            <pc:docMk/>
            <pc:sldMk cId="1534188301" sldId="266"/>
            <ac:spMk id="29" creationId="{AF2F604E-43BE-4DC3-B983-E071523364F8}"/>
          </ac:spMkLst>
        </pc:spChg>
        <pc:spChg chg="add">
          <ac:chgData name="Алиева Ася" userId="bb714168ff764dab" providerId="Windows Live" clId="Web-{84B5AF10-620A-443C-A1C6-2CCF10F68929}" dt="2021-02-08T10:42:33.597" v="440"/>
          <ac:spMkLst>
            <pc:docMk/>
            <pc:sldMk cId="1534188301" sldId="266"/>
            <ac:spMk id="30" creationId="{08C9B587-E65E-4B52-B37C-ABEBB6E87928}"/>
          </ac:spMkLst>
        </pc:spChg>
        <pc:spChg chg="add del">
          <ac:chgData name="Алиева Ася" userId="bb714168ff764dab" providerId="Windows Live" clId="Web-{84B5AF10-620A-443C-A1C6-2CCF10F68929}" dt="2021-02-08T10:42:33.597" v="439"/>
          <ac:spMkLst>
            <pc:docMk/>
            <pc:sldMk cId="1534188301" sldId="266"/>
            <ac:spMk id="34" creationId="{489B7BFD-8F45-4093-AD9C-91B15B0503D9}"/>
          </ac:spMkLst>
        </pc:spChg>
        <pc:spChg chg="add del">
          <ac:chgData name="Алиева Ася" userId="bb714168ff764dab" providerId="Windows Live" clId="Web-{84B5AF10-620A-443C-A1C6-2CCF10F68929}" dt="2021-02-08T10:42:33.597" v="439"/>
          <ac:spMkLst>
            <pc:docMk/>
            <pc:sldMk cId="1534188301" sldId="266"/>
            <ac:spMk id="35" creationId="{D245B05D-DA60-40E2-8A0A-B078C91D7037}"/>
          </ac:spMkLst>
        </pc:spChg>
        <pc:spChg chg="add del">
          <ac:chgData name="Алиева Ася" userId="bb714168ff764dab" providerId="Windows Live" clId="Web-{84B5AF10-620A-443C-A1C6-2CCF10F68929}" dt="2021-02-08T10:42:33.597" v="439"/>
          <ac:spMkLst>
            <pc:docMk/>
            <pc:sldMk cId="1534188301" sldId="266"/>
            <ac:spMk id="36" creationId="{BDEB5F14-5014-49D1-B590-9E2B7721C079}"/>
          </ac:spMkLst>
        </pc:spChg>
        <pc:spChg chg="add del">
          <ac:chgData name="Алиева Ася" userId="bb714168ff764dab" providerId="Windows Live" clId="Web-{84B5AF10-620A-443C-A1C6-2CCF10F68929}" dt="2021-02-08T10:42:33.597" v="439"/>
          <ac:spMkLst>
            <pc:docMk/>
            <pc:sldMk cId="1534188301" sldId="266"/>
            <ac:spMk id="37" creationId="{401FD61C-FC3A-43C0-9641-28B0C1A54201}"/>
          </ac:spMkLst>
        </pc:spChg>
        <pc:spChg chg="add del">
          <ac:chgData name="Алиева Ася" userId="bb714168ff764dab" providerId="Windows Live" clId="Web-{84B5AF10-620A-443C-A1C6-2CCF10F68929}" dt="2021-02-08T10:42:33.597" v="439"/>
          <ac:spMkLst>
            <pc:docMk/>
            <pc:sldMk cId="1534188301" sldId="266"/>
            <ac:spMk id="38" creationId="{3D2B953D-3D65-4BA7-80E6-139390790639}"/>
          </ac:spMkLst>
        </pc:spChg>
        <pc:spChg chg="add del">
          <ac:chgData name="Алиева Ася" userId="bb714168ff764dab" providerId="Windows Live" clId="Web-{84B5AF10-620A-443C-A1C6-2CCF10F68929}" dt="2021-02-08T10:42:33.597" v="439"/>
          <ac:spMkLst>
            <pc:docMk/>
            <pc:sldMk cId="1534188301" sldId="266"/>
            <ac:spMk id="39" creationId="{4CA0A0B8-0ABD-4C1D-8BDE-4D94C94FDA4E}"/>
          </ac:spMkLst>
        </pc:spChg>
        <pc:grpChg chg="add del">
          <ac:chgData name="Алиева Ася" userId="bb714168ff764dab" providerId="Windows Live" clId="Web-{84B5AF10-620A-443C-A1C6-2CCF10F68929}" dt="2021-02-08T10:31:04.300" v="419"/>
          <ac:grpSpMkLst>
            <pc:docMk/>
            <pc:sldMk cId="1534188301" sldId="266"/>
            <ac:grpSpMk id="9" creationId="{F0E417D8-88AA-4184-A08D-DEF97C6C9E62}"/>
          </ac:grpSpMkLst>
        </pc:grpChg>
        <pc:grpChg chg="add del">
          <ac:chgData name="Алиева Ася" userId="bb714168ff764dab" providerId="Windows Live" clId="Web-{84B5AF10-620A-443C-A1C6-2CCF10F68929}" dt="2021-02-08T10:42:33.597" v="439"/>
          <ac:grpSpMkLst>
            <pc:docMk/>
            <pc:sldMk cId="1534188301" sldId="266"/>
            <ac:grpSpMk id="18" creationId="{18A188E6-9899-40AA-9648-7B9BEAF52634}"/>
          </ac:grpSpMkLst>
        </pc:grpChg>
        <pc:grpChg chg="add del">
          <ac:chgData name="Алиева Ася" userId="bb714168ff764dab" providerId="Windows Live" clId="Web-{84B5AF10-620A-443C-A1C6-2CCF10F68929}" dt="2021-02-08T10:42:33.597" v="439"/>
          <ac:grpSpMkLst>
            <pc:docMk/>
            <pc:sldMk cId="1534188301" sldId="266"/>
            <ac:grpSpMk id="24" creationId="{78A6A50F-EF16-474F-9BD1-2D663EBEA2FF}"/>
          </ac:grpSpMkLst>
        </pc:grpChg>
        <pc:grpChg chg="add del">
          <ac:chgData name="Алиева Ася" userId="bb714168ff764dab" providerId="Windows Live" clId="Web-{84B5AF10-620A-443C-A1C6-2CCF10F68929}" dt="2021-02-08T10:31:04.300" v="419"/>
          <ac:grpSpMkLst>
            <pc:docMk/>
            <pc:sldMk cId="1534188301" sldId="266"/>
            <ac:grpSpMk id="27" creationId="{DFC7EBB5-848C-4B1C-BE84-4CF07E905DC8}"/>
          </ac:grpSpMkLst>
        </pc:grpChg>
        <pc:grpChg chg="add del">
          <ac:chgData name="Алиева Ася" userId="bb714168ff764dab" providerId="Windows Live" clId="Web-{84B5AF10-620A-443C-A1C6-2CCF10F68929}" dt="2021-02-08T10:42:33.597" v="439"/>
          <ac:grpSpMkLst>
            <pc:docMk/>
            <pc:sldMk cId="1534188301" sldId="266"/>
            <ac:grpSpMk id="28" creationId="{4717BE92-F93B-41D0-A644-64F6E524C7D1}"/>
          </ac:grpSpMkLst>
        </pc:grpChg>
        <pc:picChg chg="add mod">
          <ac:chgData name="Алиева Ася" userId="bb714168ff764dab" providerId="Windows Live" clId="Web-{84B5AF10-620A-443C-A1C6-2CCF10F68929}" dt="2021-02-08T10:42:33.597" v="440"/>
          <ac:picMkLst>
            <pc:docMk/>
            <pc:sldMk cId="1534188301" sldId="266"/>
            <ac:picMk id="3" creationId="{A3E44B02-CAAA-496E-BB56-F769ADE0A855}"/>
          </ac:picMkLst>
        </pc:picChg>
      </pc:sldChg>
      <pc:sldChg chg="add del replId">
        <pc:chgData name="Алиева Ася" userId="bb714168ff764dab" providerId="Windows Live" clId="Web-{84B5AF10-620A-443C-A1C6-2CCF10F68929}" dt="2021-02-08T10:38:18.826" v="427"/>
        <pc:sldMkLst>
          <pc:docMk/>
          <pc:sldMk cId="265011550" sldId="267"/>
        </pc:sldMkLst>
      </pc:sldChg>
      <pc:sldChg chg="add del replId">
        <pc:chgData name="Алиева Ася" userId="bb714168ff764dab" providerId="Windows Live" clId="Web-{84B5AF10-620A-443C-A1C6-2CCF10F68929}" dt="2021-02-08T10:38:10.873" v="425"/>
        <pc:sldMkLst>
          <pc:docMk/>
          <pc:sldMk cId="3271653876" sldId="267"/>
        </pc:sldMkLst>
      </pc:sldChg>
      <pc:sldChg chg="addSp delSp modSp new mod setBg">
        <pc:chgData name="Алиева Ася" userId="bb714168ff764dab" providerId="Windows Live" clId="Web-{84B5AF10-620A-443C-A1C6-2CCF10F68929}" dt="2021-02-08T10:57:05.148" v="563" actId="1076"/>
        <pc:sldMkLst>
          <pc:docMk/>
          <pc:sldMk cId="3296761569" sldId="267"/>
        </pc:sldMkLst>
        <pc:spChg chg="add mod">
          <ac:chgData name="Алиева Ася" userId="bb714168ff764dab" providerId="Windows Live" clId="Web-{84B5AF10-620A-443C-A1C6-2CCF10F68929}" dt="2021-02-08T10:47:47.104" v="489" actId="20577"/>
          <ac:spMkLst>
            <pc:docMk/>
            <pc:sldMk cId="3296761569" sldId="267"/>
            <ac:spMk id="2" creationId="{37416105-32B8-45F6-BE1E-7B94F7D1012C}"/>
          </ac:spMkLst>
        </pc:spChg>
        <pc:spChg chg="add">
          <ac:chgData name="Алиева Ася" userId="bb714168ff764dab" providerId="Windows Live" clId="Web-{84B5AF10-620A-443C-A1C6-2CCF10F68929}" dt="2021-02-08T10:44:46.803" v="462"/>
          <ac:spMkLst>
            <pc:docMk/>
            <pc:sldMk cId="3296761569" sldId="267"/>
            <ac:spMk id="4" creationId="{A7AE9375-4664-4DB2-922D-2782A6E439AC}"/>
          </ac:spMkLst>
        </pc:spChg>
        <pc:spChg chg="add del">
          <ac:chgData name="Алиева Ася" userId="bb714168ff764dab" providerId="Windows Live" clId="Web-{84B5AF10-620A-443C-A1C6-2CCF10F68929}" dt="2021-02-08T10:44:46.788" v="461"/>
          <ac:spMkLst>
            <pc:docMk/>
            <pc:sldMk cId="3296761569" sldId="267"/>
            <ac:spMk id="7" creationId="{C6D09588-9668-4D38-8AD4-C27CF2B2D41C}"/>
          </ac:spMkLst>
        </pc:spChg>
        <pc:spChg chg="add">
          <ac:chgData name="Алиева Ася" userId="bb714168ff764dab" providerId="Windows Live" clId="Web-{84B5AF10-620A-443C-A1C6-2CCF10F68929}" dt="2021-02-08T10:44:46.803" v="462"/>
          <ac:spMkLst>
            <pc:docMk/>
            <pc:sldMk cId="3296761569" sldId="267"/>
            <ac:spMk id="11" creationId="{9DD005C1-8C51-42D6-9BEE-B9B83849743D}"/>
          </ac:spMkLst>
        </pc:spChg>
        <pc:grpChg chg="add del">
          <ac:chgData name="Алиева Ася" userId="bb714168ff764dab" providerId="Windows Live" clId="Web-{84B5AF10-620A-443C-A1C6-2CCF10F68929}" dt="2021-02-08T10:44:46.788" v="461"/>
          <ac:grpSpMkLst>
            <pc:docMk/>
            <pc:sldMk cId="3296761569" sldId="267"/>
            <ac:grpSpMk id="9" creationId="{95A28492-272D-4814-AE2C-61575C989EA3}"/>
          </ac:grpSpMkLst>
        </pc:grpChg>
        <pc:picChg chg="add mod">
          <ac:chgData name="Алиева Ася" userId="bb714168ff764dab" providerId="Windows Live" clId="Web-{84B5AF10-620A-443C-A1C6-2CCF10F68929}" dt="2021-02-08T10:50:47.734" v="495" actId="1076"/>
          <ac:picMkLst>
            <pc:docMk/>
            <pc:sldMk cId="3296761569" sldId="267"/>
            <ac:picMk id="3" creationId="{E7CCB276-F1AD-4EA9-B2BF-2D6C2A7749A6}"/>
          </ac:picMkLst>
        </pc:picChg>
        <pc:picChg chg="add del mod">
          <ac:chgData name="Алиева Ася" userId="bb714168ff764dab" providerId="Windows Live" clId="Web-{84B5AF10-620A-443C-A1C6-2CCF10F68929}" dt="2021-02-08T10:50:33.108" v="494"/>
          <ac:picMkLst>
            <pc:docMk/>
            <pc:sldMk cId="3296761569" sldId="267"/>
            <ac:picMk id="6" creationId="{B3D7EB69-C7F6-4B4B-A569-2F381F503C1A}"/>
          </ac:picMkLst>
        </pc:picChg>
        <pc:picChg chg="add mod">
          <ac:chgData name="Алиева Ася" userId="bb714168ff764dab" providerId="Windows Live" clId="Web-{84B5AF10-620A-443C-A1C6-2CCF10F68929}" dt="2021-02-08T10:50:52.030" v="496" actId="1076"/>
          <ac:picMkLst>
            <pc:docMk/>
            <pc:sldMk cId="3296761569" sldId="267"/>
            <ac:picMk id="8" creationId="{6288FF97-97A6-47B3-9FAD-8251A6239C8A}"/>
          </ac:picMkLst>
        </pc:picChg>
        <pc:picChg chg="add mod">
          <ac:chgData name="Алиева Ася" userId="bb714168ff764dab" providerId="Windows Live" clId="Web-{84B5AF10-620A-443C-A1C6-2CCF10F68929}" dt="2021-02-08T10:54:00.816" v="530" actId="1076"/>
          <ac:picMkLst>
            <pc:docMk/>
            <pc:sldMk cId="3296761569" sldId="267"/>
            <ac:picMk id="14" creationId="{10F8152B-F99C-4489-BC32-56DCD41AD767}"/>
          </ac:picMkLst>
        </pc:picChg>
        <pc:picChg chg="add mod">
          <ac:chgData name="Алиева Ася" userId="bb714168ff764dab" providerId="Windows Live" clId="Web-{84B5AF10-620A-443C-A1C6-2CCF10F68929}" dt="2021-02-08T10:54:00.566" v="529" actId="1076"/>
          <ac:picMkLst>
            <pc:docMk/>
            <pc:sldMk cId="3296761569" sldId="267"/>
            <ac:picMk id="15" creationId="{DF79CC1E-1351-4C2C-86C0-8ABCF1DEA740}"/>
          </ac:picMkLst>
        </pc:picChg>
        <pc:picChg chg="add mod">
          <ac:chgData name="Алиева Ася" userId="bb714168ff764dab" providerId="Windows Live" clId="Web-{84B5AF10-620A-443C-A1C6-2CCF10F68929}" dt="2021-02-08T10:53:59.550" v="526" actId="1076"/>
          <ac:picMkLst>
            <pc:docMk/>
            <pc:sldMk cId="3296761569" sldId="267"/>
            <ac:picMk id="16" creationId="{A7EFD44B-8A76-42C5-98F4-662AAE1C71F2}"/>
          </ac:picMkLst>
        </pc:picChg>
        <pc:picChg chg="add mod">
          <ac:chgData name="Алиева Ася" userId="bb714168ff764dab" providerId="Windows Live" clId="Web-{84B5AF10-620A-443C-A1C6-2CCF10F68929}" dt="2021-02-08T10:54:00.316" v="528" actId="1076"/>
          <ac:picMkLst>
            <pc:docMk/>
            <pc:sldMk cId="3296761569" sldId="267"/>
            <ac:picMk id="17" creationId="{36E7A0BD-EA5F-4E9A-B636-E87BFF7361E0}"/>
          </ac:picMkLst>
        </pc:picChg>
        <pc:picChg chg="add mod">
          <ac:chgData name="Алиева Ася" userId="bb714168ff764dab" providerId="Windows Live" clId="Web-{84B5AF10-620A-443C-A1C6-2CCF10F68929}" dt="2021-02-08T10:53:59.785" v="527" actId="1076"/>
          <ac:picMkLst>
            <pc:docMk/>
            <pc:sldMk cId="3296761569" sldId="267"/>
            <ac:picMk id="18" creationId="{7614396A-FE14-4AD3-9FD7-767BCA5880B7}"/>
          </ac:picMkLst>
        </pc:picChg>
        <pc:picChg chg="add mod">
          <ac:chgData name="Алиева Ася" userId="bb714168ff764dab" providerId="Windows Live" clId="Web-{84B5AF10-620A-443C-A1C6-2CCF10F68929}" dt="2021-02-08T10:53:58.785" v="523" actId="1076"/>
          <ac:picMkLst>
            <pc:docMk/>
            <pc:sldMk cId="3296761569" sldId="267"/>
            <ac:picMk id="19" creationId="{BDAA0C62-492F-4BBF-86B6-47C363FC0564}"/>
          </ac:picMkLst>
        </pc:picChg>
        <pc:picChg chg="add mod">
          <ac:chgData name="Алиева Ася" userId="bb714168ff764dab" providerId="Windows Live" clId="Web-{84B5AF10-620A-443C-A1C6-2CCF10F68929}" dt="2021-02-08T10:53:58.441" v="522" actId="1076"/>
          <ac:picMkLst>
            <pc:docMk/>
            <pc:sldMk cId="3296761569" sldId="267"/>
            <ac:picMk id="20" creationId="{9AC72ED7-8B59-49B9-8BFC-86EF21D996AF}"/>
          </ac:picMkLst>
        </pc:picChg>
        <pc:picChg chg="add mod">
          <ac:chgData name="Алиева Ася" userId="bb714168ff764dab" providerId="Windows Live" clId="Web-{84B5AF10-620A-443C-A1C6-2CCF10F68929}" dt="2021-02-08T10:53:58.160" v="521" actId="1076"/>
          <ac:picMkLst>
            <pc:docMk/>
            <pc:sldMk cId="3296761569" sldId="267"/>
            <ac:picMk id="21" creationId="{913C08D1-EFE7-4A02-A7E0-0C92F7700072}"/>
          </ac:picMkLst>
        </pc:picChg>
        <pc:picChg chg="add mod">
          <ac:chgData name="Алиева Ася" userId="bb714168ff764dab" providerId="Windows Live" clId="Web-{84B5AF10-620A-443C-A1C6-2CCF10F68929}" dt="2021-02-08T10:53:57.910" v="520" actId="1076"/>
          <ac:picMkLst>
            <pc:docMk/>
            <pc:sldMk cId="3296761569" sldId="267"/>
            <ac:picMk id="22" creationId="{94A1D6F2-4BA5-45F2-B22E-9824945D0783}"/>
          </ac:picMkLst>
        </pc:picChg>
        <pc:picChg chg="add mod">
          <ac:chgData name="Алиева Ася" userId="bb714168ff764dab" providerId="Windows Live" clId="Web-{84B5AF10-620A-443C-A1C6-2CCF10F68929}" dt="2021-02-08T10:53:57.488" v="519" actId="1076"/>
          <ac:picMkLst>
            <pc:docMk/>
            <pc:sldMk cId="3296761569" sldId="267"/>
            <ac:picMk id="23" creationId="{3741AE27-8B4B-4C06-85DD-1F993B3486DF}"/>
          </ac:picMkLst>
        </pc:picChg>
        <pc:picChg chg="add mod">
          <ac:chgData name="Алиева Ася" userId="bb714168ff764dab" providerId="Windows Live" clId="Web-{84B5AF10-620A-443C-A1C6-2CCF10F68929}" dt="2021-02-08T10:53:57.160" v="518" actId="1076"/>
          <ac:picMkLst>
            <pc:docMk/>
            <pc:sldMk cId="3296761569" sldId="267"/>
            <ac:picMk id="24" creationId="{C7307723-0415-4B10-A2D3-B7AEAC7A2AFA}"/>
          </ac:picMkLst>
        </pc:picChg>
        <pc:picChg chg="add mod">
          <ac:chgData name="Алиева Ася" userId="bb714168ff764dab" providerId="Windows Live" clId="Web-{84B5AF10-620A-443C-A1C6-2CCF10F68929}" dt="2021-02-08T10:53:56.769" v="517" actId="1076"/>
          <ac:picMkLst>
            <pc:docMk/>
            <pc:sldMk cId="3296761569" sldId="267"/>
            <ac:picMk id="25" creationId="{1BDF999D-E26C-4661-BE0D-C80B5A1ABDE7}"/>
          </ac:picMkLst>
        </pc:picChg>
        <pc:picChg chg="add mod">
          <ac:chgData name="Алиева Ася" userId="bb714168ff764dab" providerId="Windows Live" clId="Web-{84B5AF10-620A-443C-A1C6-2CCF10F68929}" dt="2021-02-08T10:53:56.332" v="516" actId="1076"/>
          <ac:picMkLst>
            <pc:docMk/>
            <pc:sldMk cId="3296761569" sldId="267"/>
            <ac:picMk id="26" creationId="{FB9559C4-FA12-4C63-9278-82EEB0E088DC}"/>
          </ac:picMkLst>
        </pc:picChg>
        <pc:picChg chg="add mod">
          <ac:chgData name="Алиева Ася" userId="bb714168ff764dab" providerId="Windows Live" clId="Web-{84B5AF10-620A-443C-A1C6-2CCF10F68929}" dt="2021-02-08T10:53:54.003" v="515" actId="1076"/>
          <ac:picMkLst>
            <pc:docMk/>
            <pc:sldMk cId="3296761569" sldId="267"/>
            <ac:picMk id="27" creationId="{5C895C2F-90A0-4184-B307-26386F24C61A}"/>
          </ac:picMkLst>
        </pc:picChg>
        <pc:picChg chg="add mod">
          <ac:chgData name="Алиева Ася" userId="bb714168ff764dab" providerId="Windows Live" clId="Web-{84B5AF10-620A-443C-A1C6-2CCF10F68929}" dt="2021-02-08T10:53:53.347" v="514" actId="1076"/>
          <ac:picMkLst>
            <pc:docMk/>
            <pc:sldMk cId="3296761569" sldId="267"/>
            <ac:picMk id="28" creationId="{BE511363-46DF-4D0A-B0CC-2A7A0A828330}"/>
          </ac:picMkLst>
        </pc:picChg>
        <pc:picChg chg="add mod">
          <ac:chgData name="Алиева Ася" userId="bb714168ff764dab" providerId="Windows Live" clId="Web-{84B5AF10-620A-443C-A1C6-2CCF10F68929}" dt="2021-02-08T10:56:05.053" v="560" actId="14100"/>
          <ac:picMkLst>
            <pc:docMk/>
            <pc:sldMk cId="3296761569" sldId="267"/>
            <ac:picMk id="29" creationId="{054ED741-9FD1-4F2C-9DC7-9405F656B150}"/>
          </ac:picMkLst>
        </pc:picChg>
        <pc:picChg chg="add mod">
          <ac:chgData name="Алиева Ася" userId="bb714168ff764dab" providerId="Windows Live" clId="Web-{84B5AF10-620A-443C-A1C6-2CCF10F68929}" dt="2021-02-08T10:57:05.148" v="563" actId="1076"/>
          <ac:picMkLst>
            <pc:docMk/>
            <pc:sldMk cId="3296761569" sldId="267"/>
            <ac:picMk id="30" creationId="{45472C6C-52E9-42BE-ACA6-38EC29CDCDA8}"/>
          </ac:picMkLst>
        </pc:picChg>
        <pc:cxnChg chg="add">
          <ac:chgData name="Алиева Ася" userId="bb714168ff764dab" providerId="Windows Live" clId="Web-{84B5AF10-620A-443C-A1C6-2CCF10F68929}" dt="2021-02-08T10:44:46.803" v="462"/>
          <ac:cxnSpMkLst>
            <pc:docMk/>
            <pc:sldMk cId="3296761569" sldId="267"/>
            <ac:cxnSpMk id="5" creationId="{EE504C98-6397-41C1-A8D8-2D9C4ED307E0}"/>
          </ac:cxnSpMkLst>
        </pc:cxnChg>
      </pc:sldChg>
      <pc:sldChg chg="addSp delSp modSp add del replId">
        <pc:chgData name="Алиева Ася" userId="bb714168ff764dab" providerId="Windows Live" clId="Web-{84B5AF10-620A-443C-A1C6-2CCF10F68929}" dt="2021-02-08T10:57:50.509" v="568"/>
        <pc:sldMkLst>
          <pc:docMk/>
          <pc:sldMk cId="55052398" sldId="268"/>
        </pc:sldMkLst>
        <pc:spChg chg="mod">
          <ac:chgData name="Алиева Ася" userId="bb714168ff764dab" providerId="Windows Live" clId="Web-{84B5AF10-620A-443C-A1C6-2CCF10F68929}" dt="2021-02-08T10:57:36.430" v="565"/>
          <ac:spMkLst>
            <pc:docMk/>
            <pc:sldMk cId="55052398" sldId="268"/>
            <ac:spMk id="2" creationId="{DB6EB9B9-E40B-4A61-AF87-5AB75048DCD8}"/>
          </ac:spMkLst>
        </pc:spChg>
        <pc:spChg chg="del">
          <ac:chgData name="Алиева Ася" userId="bb714168ff764dab" providerId="Windows Live" clId="Web-{84B5AF10-620A-443C-A1C6-2CCF10F68929}" dt="2021-02-08T10:57:36.430" v="565"/>
          <ac:spMkLst>
            <pc:docMk/>
            <pc:sldMk cId="55052398" sldId="268"/>
            <ac:spMk id="20" creationId="{0671A8AE-40A1-4631-A6B8-581AFF065482}"/>
          </ac:spMkLst>
        </pc:spChg>
        <pc:spChg chg="del">
          <ac:chgData name="Алиева Ася" userId="bb714168ff764dab" providerId="Windows Live" clId="Web-{84B5AF10-620A-443C-A1C6-2CCF10F68929}" dt="2021-02-08T10:57:36.430" v="565"/>
          <ac:spMkLst>
            <pc:docMk/>
            <pc:sldMk cId="55052398" sldId="268"/>
            <ac:spMk id="26" creationId="{AB58EF07-17C2-48CF-ABB0-EEF1F17CB8F0}"/>
          </ac:spMkLst>
        </pc:spChg>
        <pc:spChg chg="del">
          <ac:chgData name="Алиева Ася" userId="bb714168ff764dab" providerId="Windows Live" clId="Web-{84B5AF10-620A-443C-A1C6-2CCF10F68929}" dt="2021-02-08T10:57:36.430" v="565"/>
          <ac:spMkLst>
            <pc:docMk/>
            <pc:sldMk cId="55052398" sldId="268"/>
            <ac:spMk id="29" creationId="{AF2F604E-43BE-4DC3-B983-E071523364F8}"/>
          </ac:spMkLst>
        </pc:spChg>
        <pc:spChg chg="del">
          <ac:chgData name="Алиева Ася" userId="bb714168ff764dab" providerId="Windows Live" clId="Web-{84B5AF10-620A-443C-A1C6-2CCF10F68929}" dt="2021-02-08T10:57:36.430" v="565"/>
          <ac:spMkLst>
            <pc:docMk/>
            <pc:sldMk cId="55052398" sldId="268"/>
            <ac:spMk id="30" creationId="{08C9B587-E65E-4B52-B37C-ABEBB6E87928}"/>
          </ac:spMkLst>
        </pc:spChg>
        <pc:spChg chg="add">
          <ac:chgData name="Алиева Ася" userId="bb714168ff764dab" providerId="Windows Live" clId="Web-{84B5AF10-620A-443C-A1C6-2CCF10F68929}" dt="2021-02-08T10:57:36.430" v="565"/>
          <ac:spMkLst>
            <pc:docMk/>
            <pc:sldMk cId="55052398" sldId="268"/>
            <ac:spMk id="35" creationId="{526E0BFB-CDF1-4990-8C11-AC849311E0A8}"/>
          </ac:spMkLst>
        </pc:spChg>
        <pc:spChg chg="add">
          <ac:chgData name="Алиева Ася" userId="bb714168ff764dab" providerId="Windows Live" clId="Web-{84B5AF10-620A-443C-A1C6-2CCF10F68929}" dt="2021-02-08T10:57:36.430" v="565"/>
          <ac:spMkLst>
            <pc:docMk/>
            <pc:sldMk cId="55052398" sldId="268"/>
            <ac:spMk id="37" creationId="{6069A1F8-9BEB-4786-9694-FC48B2D75D21}"/>
          </ac:spMkLst>
        </pc:spChg>
        <pc:spChg chg="add">
          <ac:chgData name="Алиева Ася" userId="bb714168ff764dab" providerId="Windows Live" clId="Web-{84B5AF10-620A-443C-A1C6-2CCF10F68929}" dt="2021-02-08T10:57:36.430" v="565"/>
          <ac:spMkLst>
            <pc:docMk/>
            <pc:sldMk cId="55052398" sldId="268"/>
            <ac:spMk id="39" creationId="{AF2F604E-43BE-4DC3-B983-E071523364F8}"/>
          </ac:spMkLst>
        </pc:spChg>
        <pc:spChg chg="add">
          <ac:chgData name="Алиева Ася" userId="bb714168ff764dab" providerId="Windows Live" clId="Web-{84B5AF10-620A-443C-A1C6-2CCF10F68929}" dt="2021-02-08T10:57:36.430" v="565"/>
          <ac:spMkLst>
            <pc:docMk/>
            <pc:sldMk cId="55052398" sldId="268"/>
            <ac:spMk id="41" creationId="{08C9B587-E65E-4B52-B37C-ABEBB6E87928}"/>
          </ac:spMkLst>
        </pc:spChg>
        <pc:picChg chg="mod">
          <ac:chgData name="Алиева Ася" userId="bb714168ff764dab" providerId="Windows Live" clId="Web-{84B5AF10-620A-443C-A1C6-2CCF10F68929}" dt="2021-02-08T10:57:36.430" v="565"/>
          <ac:picMkLst>
            <pc:docMk/>
            <pc:sldMk cId="55052398" sldId="268"/>
            <ac:picMk id="3" creationId="{A3E44B02-CAAA-496E-BB56-F769ADE0A855}"/>
          </ac:picMkLst>
        </pc:picChg>
      </pc:sldChg>
      <pc:sldChg chg="add del replId">
        <pc:chgData name="Алиева Ася" userId="bb714168ff764dab" providerId="Windows Live" clId="Web-{84B5AF10-620A-443C-A1C6-2CCF10F68929}" dt="2021-02-08T10:38:10.435" v="424"/>
        <pc:sldMkLst>
          <pc:docMk/>
          <pc:sldMk cId="2626485130" sldId="268"/>
        </pc:sldMkLst>
      </pc:sldChg>
      <pc:sldChg chg="addSp delSp modSp new">
        <pc:chgData name="Алиева Ася" userId="bb714168ff764dab" providerId="Windows Live" clId="Web-{84B5AF10-620A-443C-A1C6-2CCF10F68929}" dt="2021-02-08T11:19:41.836" v="686" actId="1076"/>
        <pc:sldMkLst>
          <pc:docMk/>
          <pc:sldMk cId="2042172042" sldId="269"/>
        </pc:sldMkLst>
        <pc:spChg chg="mod">
          <ac:chgData name="Алиева Ася" userId="bb714168ff764dab" providerId="Windows Live" clId="Web-{84B5AF10-620A-443C-A1C6-2CCF10F68929}" dt="2021-02-08T10:58:58.932" v="580" actId="20577"/>
          <ac:spMkLst>
            <pc:docMk/>
            <pc:sldMk cId="2042172042" sldId="269"/>
            <ac:spMk id="2" creationId="{14D072DF-FBE9-4E8D-A27A-BF026D3BDB64}"/>
          </ac:spMkLst>
        </pc:spChg>
        <pc:picChg chg="add mod">
          <ac:chgData name="Алиева Ася" userId="bb714168ff764dab" providerId="Windows Live" clId="Web-{84B5AF10-620A-443C-A1C6-2CCF10F68929}" dt="2021-02-08T11:01:04.873" v="624" actId="1076"/>
          <ac:picMkLst>
            <pc:docMk/>
            <pc:sldMk cId="2042172042" sldId="269"/>
            <ac:picMk id="3" creationId="{D9F0EDBC-8AF6-4F30-96E4-C1D7F9794F24}"/>
          </ac:picMkLst>
        </pc:picChg>
        <pc:picChg chg="add mod">
          <ac:chgData name="Алиева Ася" userId="bb714168ff764dab" providerId="Windows Live" clId="Web-{84B5AF10-620A-443C-A1C6-2CCF10F68929}" dt="2021-02-08T11:00:45.357" v="620" actId="1076"/>
          <ac:picMkLst>
            <pc:docMk/>
            <pc:sldMk cId="2042172042" sldId="269"/>
            <ac:picMk id="4" creationId="{E6E64B2F-CE34-453D-BF60-33E0ADE674DA}"/>
          </ac:picMkLst>
        </pc:picChg>
        <pc:picChg chg="add mod">
          <ac:chgData name="Алиева Ася" userId="bb714168ff764dab" providerId="Windows Live" clId="Web-{84B5AF10-620A-443C-A1C6-2CCF10F68929}" dt="2021-02-08T11:00:44.091" v="619" actId="1076"/>
          <ac:picMkLst>
            <pc:docMk/>
            <pc:sldMk cId="2042172042" sldId="269"/>
            <ac:picMk id="5" creationId="{1C96EA90-1655-4231-8E02-1CB7580B07BD}"/>
          </ac:picMkLst>
        </pc:picChg>
        <pc:picChg chg="add mod">
          <ac:chgData name="Алиева Ася" userId="bb714168ff764dab" providerId="Windows Live" clId="Web-{84B5AF10-620A-443C-A1C6-2CCF10F68929}" dt="2021-02-08T11:00:42.731" v="618" actId="1076"/>
          <ac:picMkLst>
            <pc:docMk/>
            <pc:sldMk cId="2042172042" sldId="269"/>
            <ac:picMk id="6" creationId="{BEB8714F-2742-4322-BA91-50C736A0DD6D}"/>
          </ac:picMkLst>
        </pc:picChg>
        <pc:picChg chg="add mod">
          <ac:chgData name="Алиева Ася" userId="bb714168ff764dab" providerId="Windows Live" clId="Web-{84B5AF10-620A-443C-A1C6-2CCF10F68929}" dt="2021-02-08T11:00:39.606" v="616" actId="1076"/>
          <ac:picMkLst>
            <pc:docMk/>
            <pc:sldMk cId="2042172042" sldId="269"/>
            <ac:picMk id="7" creationId="{C0614BE8-5EE0-45B9-82D3-4198A24D5C92}"/>
          </ac:picMkLst>
        </pc:picChg>
        <pc:picChg chg="add mod">
          <ac:chgData name="Алиева Ася" userId="bb714168ff764dab" providerId="Windows Live" clId="Web-{84B5AF10-620A-443C-A1C6-2CCF10F68929}" dt="2021-02-08T11:00:38.434" v="615" actId="1076"/>
          <ac:picMkLst>
            <pc:docMk/>
            <pc:sldMk cId="2042172042" sldId="269"/>
            <ac:picMk id="8" creationId="{2AC3B639-3987-451B-9CC1-17538447DE9C}"/>
          </ac:picMkLst>
        </pc:picChg>
        <pc:picChg chg="add mod">
          <ac:chgData name="Алиева Ася" userId="bb714168ff764dab" providerId="Windows Live" clId="Web-{84B5AF10-620A-443C-A1C6-2CCF10F68929}" dt="2021-02-08T11:00:36.653" v="614" actId="1076"/>
          <ac:picMkLst>
            <pc:docMk/>
            <pc:sldMk cId="2042172042" sldId="269"/>
            <ac:picMk id="9" creationId="{64366B9C-3978-46ED-B0A8-49B54F09D11E}"/>
          </ac:picMkLst>
        </pc:picChg>
        <pc:picChg chg="add mod">
          <ac:chgData name="Алиева Ася" userId="bb714168ff764dab" providerId="Windows Live" clId="Web-{84B5AF10-620A-443C-A1C6-2CCF10F68929}" dt="2021-02-08T11:08:51.836" v="635" actId="1076"/>
          <ac:picMkLst>
            <pc:docMk/>
            <pc:sldMk cId="2042172042" sldId="269"/>
            <ac:picMk id="10" creationId="{97A8DC4B-9AEF-43E9-A2D4-0C86F5002A7C}"/>
          </ac:picMkLst>
        </pc:picChg>
        <pc:picChg chg="add mod">
          <ac:chgData name="Алиева Ася" userId="bb714168ff764dab" providerId="Windows Live" clId="Web-{84B5AF10-620A-443C-A1C6-2CCF10F68929}" dt="2021-02-08T11:08:47.461" v="633" actId="1076"/>
          <ac:picMkLst>
            <pc:docMk/>
            <pc:sldMk cId="2042172042" sldId="269"/>
            <ac:picMk id="11" creationId="{923C71F7-CAC0-4074-A8C0-A26D4D0A7F43}"/>
          </ac:picMkLst>
        </pc:picChg>
        <pc:picChg chg="add mod">
          <ac:chgData name="Алиева Ася" userId="bb714168ff764dab" providerId="Windows Live" clId="Web-{84B5AF10-620A-443C-A1C6-2CCF10F68929}" dt="2021-02-08T11:08:39.180" v="632" actId="1076"/>
          <ac:picMkLst>
            <pc:docMk/>
            <pc:sldMk cId="2042172042" sldId="269"/>
            <ac:picMk id="12" creationId="{3EB0C45F-1487-41D7-8514-62B5E496738D}"/>
          </ac:picMkLst>
        </pc:picChg>
        <pc:picChg chg="add mod">
          <ac:chgData name="Алиева Ася" userId="bb714168ff764dab" providerId="Windows Live" clId="Web-{84B5AF10-620A-443C-A1C6-2CCF10F68929}" dt="2021-02-08T11:08:38.930" v="631" actId="1076"/>
          <ac:picMkLst>
            <pc:docMk/>
            <pc:sldMk cId="2042172042" sldId="269"/>
            <ac:picMk id="13" creationId="{D9DFA49F-42E5-4F94-A6CD-DAB0BAA66F75}"/>
          </ac:picMkLst>
        </pc:picChg>
        <pc:picChg chg="add mod">
          <ac:chgData name="Алиева Ася" userId="bb714168ff764dab" providerId="Windows Live" clId="Web-{84B5AF10-620A-443C-A1C6-2CCF10F68929}" dt="2021-02-08T11:09:33.415" v="647" actId="1076"/>
          <ac:picMkLst>
            <pc:docMk/>
            <pc:sldMk cId="2042172042" sldId="269"/>
            <ac:picMk id="14" creationId="{9B9EFD19-777D-481B-B15C-79719031DFF2}"/>
          </ac:picMkLst>
        </pc:picChg>
        <pc:picChg chg="add mod">
          <ac:chgData name="Алиева Ася" userId="bb714168ff764dab" providerId="Windows Live" clId="Web-{84B5AF10-620A-443C-A1C6-2CCF10F68929}" dt="2021-02-08T11:14:10.484" v="683" actId="1076"/>
          <ac:picMkLst>
            <pc:docMk/>
            <pc:sldMk cId="2042172042" sldId="269"/>
            <ac:picMk id="28" creationId="{062D687C-F7A0-4E3B-A49E-F56BD935B311}"/>
          </ac:picMkLst>
        </pc:picChg>
        <pc:picChg chg="add mod">
          <ac:chgData name="Алиева Ася" userId="bb714168ff764dab" providerId="Windows Live" clId="Web-{84B5AF10-620A-443C-A1C6-2CCF10F68929}" dt="2021-02-08T11:14:09.469" v="682" actId="1076"/>
          <ac:picMkLst>
            <pc:docMk/>
            <pc:sldMk cId="2042172042" sldId="269"/>
            <ac:picMk id="29" creationId="{83A3F0F8-529C-45B8-9230-075B353659E6}"/>
          </ac:picMkLst>
        </pc:picChg>
        <pc:picChg chg="add mod">
          <ac:chgData name="Алиева Ася" userId="bb714168ff764dab" providerId="Windows Live" clId="Web-{84B5AF10-620A-443C-A1C6-2CCF10F68929}" dt="2021-02-08T11:14:08.765" v="681" actId="1076"/>
          <ac:picMkLst>
            <pc:docMk/>
            <pc:sldMk cId="2042172042" sldId="269"/>
            <ac:picMk id="30" creationId="{38798336-8AA2-46F8-8AA6-50330BFF4906}"/>
          </ac:picMkLst>
        </pc:picChg>
        <pc:picChg chg="add mod">
          <ac:chgData name="Алиева Ася" userId="bb714168ff764dab" providerId="Windows Live" clId="Web-{84B5AF10-620A-443C-A1C6-2CCF10F68929}" dt="2021-02-08T11:14:07.734" v="680" actId="1076"/>
          <ac:picMkLst>
            <pc:docMk/>
            <pc:sldMk cId="2042172042" sldId="269"/>
            <ac:picMk id="31" creationId="{63D13718-8388-41E5-9255-DD955E0AB05A}"/>
          </ac:picMkLst>
        </pc:picChg>
        <pc:picChg chg="add mod">
          <ac:chgData name="Алиева Ася" userId="bb714168ff764dab" providerId="Windows Live" clId="Web-{84B5AF10-620A-443C-A1C6-2CCF10F68929}" dt="2021-02-08T11:19:41.836" v="686" actId="1076"/>
          <ac:picMkLst>
            <pc:docMk/>
            <pc:sldMk cId="2042172042" sldId="269"/>
            <ac:picMk id="32" creationId="{C8EDA493-30F3-4865-8512-A6D9554E81E4}"/>
          </ac:picMkLst>
        </pc:picChg>
        <pc:inkChg chg="add del">
          <ac:chgData name="Алиева Ася" userId="bb714168ff764dab" providerId="Windows Live" clId="Web-{84B5AF10-620A-443C-A1C6-2CCF10F68929}" dt="2021-02-08T11:10:27.370" v="671"/>
          <ac:inkMkLst>
            <pc:docMk/>
            <pc:sldMk cId="2042172042" sldId="269"/>
            <ac:inkMk id="15" creationId="{4DC1A794-60D4-4EC6-AB69-C1914DCD0D95}"/>
          </ac:inkMkLst>
        </pc:inkChg>
        <pc:inkChg chg="add del">
          <ac:chgData name="Алиева Ася" userId="bb714168ff764dab" providerId="Windows Live" clId="Web-{84B5AF10-620A-443C-A1C6-2CCF10F68929}" dt="2021-02-08T11:10:27.354" v="670"/>
          <ac:inkMkLst>
            <pc:docMk/>
            <pc:sldMk cId="2042172042" sldId="269"/>
            <ac:inkMk id="16" creationId="{6B476B8F-8B19-4920-9484-2E7BFE000149}"/>
          </ac:inkMkLst>
        </pc:inkChg>
        <pc:inkChg chg="add del">
          <ac:chgData name="Алиева Ася" userId="bb714168ff764dab" providerId="Windows Live" clId="Web-{84B5AF10-620A-443C-A1C6-2CCF10F68929}" dt="2021-02-08T11:10:27.354" v="669"/>
          <ac:inkMkLst>
            <pc:docMk/>
            <pc:sldMk cId="2042172042" sldId="269"/>
            <ac:inkMk id="17" creationId="{AFD5785E-C2FD-47E2-955A-F36CD865A4A8}"/>
          </ac:inkMkLst>
        </pc:inkChg>
        <pc:inkChg chg="add del">
          <ac:chgData name="Алиева Ася" userId="bb714168ff764dab" providerId="Windows Live" clId="Web-{84B5AF10-620A-443C-A1C6-2CCF10F68929}" dt="2021-02-08T11:10:27.354" v="668"/>
          <ac:inkMkLst>
            <pc:docMk/>
            <pc:sldMk cId="2042172042" sldId="269"/>
            <ac:inkMk id="18" creationId="{385FA158-B7DE-49D9-8F2F-B13F03DE985C}"/>
          </ac:inkMkLst>
        </pc:inkChg>
        <pc:inkChg chg="add del">
          <ac:chgData name="Алиева Ася" userId="bb714168ff764dab" providerId="Windows Live" clId="Web-{84B5AF10-620A-443C-A1C6-2CCF10F68929}" dt="2021-02-08T11:10:27.354" v="667"/>
          <ac:inkMkLst>
            <pc:docMk/>
            <pc:sldMk cId="2042172042" sldId="269"/>
            <ac:inkMk id="19" creationId="{42455A49-CC2C-4642-A03D-4E3136229910}"/>
          </ac:inkMkLst>
        </pc:inkChg>
        <pc:inkChg chg="add del">
          <ac:chgData name="Алиева Ася" userId="bb714168ff764dab" providerId="Windows Live" clId="Web-{84B5AF10-620A-443C-A1C6-2CCF10F68929}" dt="2021-02-08T11:10:27.354" v="666"/>
          <ac:inkMkLst>
            <pc:docMk/>
            <pc:sldMk cId="2042172042" sldId="269"/>
            <ac:inkMk id="20" creationId="{D9C77552-7B7B-41A3-A6BA-BA6C2B4336DC}"/>
          </ac:inkMkLst>
        </pc:inkChg>
        <pc:inkChg chg="add del">
          <ac:chgData name="Алиева Ася" userId="bb714168ff764dab" providerId="Windows Live" clId="Web-{84B5AF10-620A-443C-A1C6-2CCF10F68929}" dt="2021-02-08T11:10:27.354" v="665"/>
          <ac:inkMkLst>
            <pc:docMk/>
            <pc:sldMk cId="2042172042" sldId="269"/>
            <ac:inkMk id="21" creationId="{961009CE-8AD1-4520-8D79-28060F6412E3}"/>
          </ac:inkMkLst>
        </pc:inkChg>
        <pc:inkChg chg="add del">
          <ac:chgData name="Алиева Ася" userId="bb714168ff764dab" providerId="Windows Live" clId="Web-{84B5AF10-620A-443C-A1C6-2CCF10F68929}" dt="2021-02-08T11:10:27.354" v="664"/>
          <ac:inkMkLst>
            <pc:docMk/>
            <pc:sldMk cId="2042172042" sldId="269"/>
            <ac:inkMk id="22" creationId="{1D34DB50-55EE-44D0-8490-F214AE3FB087}"/>
          </ac:inkMkLst>
        </pc:inkChg>
        <pc:inkChg chg="add del">
          <ac:chgData name="Алиева Ася" userId="bb714168ff764dab" providerId="Windows Live" clId="Web-{84B5AF10-620A-443C-A1C6-2CCF10F68929}" dt="2021-02-08T11:10:27.354" v="663"/>
          <ac:inkMkLst>
            <pc:docMk/>
            <pc:sldMk cId="2042172042" sldId="269"/>
            <ac:inkMk id="23" creationId="{861DE66E-DA8C-4CDF-BB5F-8991B1C96DD7}"/>
          </ac:inkMkLst>
        </pc:inkChg>
        <pc:inkChg chg="add del">
          <ac:chgData name="Алиева Ася" userId="bb714168ff764dab" providerId="Windows Live" clId="Web-{84B5AF10-620A-443C-A1C6-2CCF10F68929}" dt="2021-02-08T11:10:27.354" v="662"/>
          <ac:inkMkLst>
            <pc:docMk/>
            <pc:sldMk cId="2042172042" sldId="269"/>
            <ac:inkMk id="24" creationId="{779D7087-9824-45CD-96B8-C4F8726F494E}"/>
          </ac:inkMkLst>
        </pc:inkChg>
        <pc:inkChg chg="add del">
          <ac:chgData name="Алиева Ася" userId="bb714168ff764dab" providerId="Windows Live" clId="Web-{84B5AF10-620A-443C-A1C6-2CCF10F68929}" dt="2021-02-08T11:10:27.354" v="661"/>
          <ac:inkMkLst>
            <pc:docMk/>
            <pc:sldMk cId="2042172042" sldId="269"/>
            <ac:inkMk id="25" creationId="{14800AED-60BF-4CF9-B2AB-F1531DC12199}"/>
          </ac:inkMkLst>
        </pc:inkChg>
        <pc:inkChg chg="add del">
          <ac:chgData name="Алиева Ася" userId="bb714168ff764dab" providerId="Windows Live" clId="Web-{84B5AF10-620A-443C-A1C6-2CCF10F68929}" dt="2021-02-08T11:10:27.354" v="660"/>
          <ac:inkMkLst>
            <pc:docMk/>
            <pc:sldMk cId="2042172042" sldId="269"/>
            <ac:inkMk id="26" creationId="{7A018743-4A60-4C32-9131-A0A23018FB9B}"/>
          </ac:inkMkLst>
        </pc:inkChg>
        <pc:inkChg chg="add del">
          <ac:chgData name="Алиева Ася" userId="bb714168ff764dab" providerId="Windows Live" clId="Web-{84B5AF10-620A-443C-A1C6-2CCF10F68929}" dt="2021-02-08T11:10:42.511" v="673"/>
          <ac:inkMkLst>
            <pc:docMk/>
            <pc:sldMk cId="2042172042" sldId="269"/>
            <ac:inkMk id="27" creationId="{7FC08462-0E3E-43FE-8B8D-9747B8EBC746}"/>
          </ac:inkMkLst>
        </pc:inkChg>
      </pc:sldChg>
    </pc:docChg>
  </pc:docChgLst>
  <pc:docChgLst>
    <pc:chgData name="Алиева Ася" userId="bb714168ff764dab" providerId="Windows Live" clId="Web-{C2627A4F-A62E-4670-B1DF-4778C1AA2771}"/>
    <pc:docChg chg="addSld delSld modSld sldOrd">
      <pc:chgData name="Алиева Ася" userId="bb714168ff764dab" providerId="Windows Live" clId="Web-{C2627A4F-A62E-4670-B1DF-4778C1AA2771}" dt="2021-02-10T01:02:22.895" v="70" actId="20577"/>
      <pc:docMkLst>
        <pc:docMk/>
      </pc:docMkLst>
      <pc:sldChg chg="addSp delSp modSp new mod ord setBg">
        <pc:chgData name="Алиева Ася" userId="bb714168ff764dab" providerId="Windows Live" clId="Web-{C2627A4F-A62E-4670-B1DF-4778C1AA2771}" dt="2021-02-10T00:59:05.719" v="49" actId="20577"/>
        <pc:sldMkLst>
          <pc:docMk/>
          <pc:sldMk cId="2348028212" sldId="286"/>
        </pc:sldMkLst>
        <pc:spChg chg="add mod">
          <ac:chgData name="Алиева Ася" userId="bb714168ff764dab" providerId="Windows Live" clId="Web-{C2627A4F-A62E-4670-B1DF-4778C1AA2771}" dt="2021-02-10T00:59:05.719" v="49" actId="20577"/>
          <ac:spMkLst>
            <pc:docMk/>
            <pc:sldMk cId="2348028212" sldId="286"/>
            <ac:spMk id="3" creationId="{6E2B76F5-35F7-4926-B9B8-E095E753029C}"/>
          </ac:spMkLst>
        </pc:spChg>
        <pc:spChg chg="add del">
          <ac:chgData name="Алиева Ася" userId="bb714168ff764dab" providerId="Windows Live" clId="Web-{C2627A4F-A62E-4670-B1DF-4778C1AA2771}" dt="2021-02-10T00:58:16.421" v="38"/>
          <ac:spMkLst>
            <pc:docMk/>
            <pc:sldMk cId="2348028212" sldId="286"/>
            <ac:spMk id="8" creationId="{04C21BAE-6866-4C7A-A7EC-C1B2E572D5BE}"/>
          </ac:spMkLst>
        </pc:spChg>
        <pc:spChg chg="add del">
          <ac:chgData name="Алиева Ася" userId="bb714168ff764dab" providerId="Windows Live" clId="Web-{C2627A4F-A62E-4670-B1DF-4778C1AA2771}" dt="2021-02-10T00:58:16.421" v="38"/>
          <ac:spMkLst>
            <pc:docMk/>
            <pc:sldMk cId="2348028212" sldId="286"/>
            <ac:spMk id="10" creationId="{C74F2646-08C7-4051-81DA-751C43A03FC1}"/>
          </ac:spMkLst>
        </pc:spChg>
        <pc:spChg chg="add del">
          <ac:chgData name="Алиева Ася" userId="bb714168ff764dab" providerId="Windows Live" clId="Web-{C2627A4F-A62E-4670-B1DF-4778C1AA2771}" dt="2021-02-10T00:58:16.421" v="38"/>
          <ac:spMkLst>
            <pc:docMk/>
            <pc:sldMk cId="2348028212" sldId="286"/>
            <ac:spMk id="12" creationId="{DCD6552F-C98B-4FBA-842F-3EF2D5ACA1FF}"/>
          </ac:spMkLst>
        </pc:spChg>
        <pc:spChg chg="add del">
          <ac:chgData name="Алиева Ася" userId="bb714168ff764dab" providerId="Windows Live" clId="Web-{C2627A4F-A62E-4670-B1DF-4778C1AA2771}" dt="2021-02-10T00:58:16.421" v="38"/>
          <ac:spMkLst>
            <pc:docMk/>
            <pc:sldMk cId="2348028212" sldId="286"/>
            <ac:spMk id="14" creationId="{F0C518C2-0AA4-470C-87B9-9CBF428FBA25}"/>
          </ac:spMkLst>
        </pc:spChg>
        <pc:spChg chg="add">
          <ac:chgData name="Алиева Ася" userId="bb714168ff764dab" providerId="Windows Live" clId="Web-{C2627A4F-A62E-4670-B1DF-4778C1AA2771}" dt="2021-02-10T00:58:16.421" v="38"/>
          <ac:spMkLst>
            <pc:docMk/>
            <pc:sldMk cId="2348028212" sldId="286"/>
            <ac:spMk id="19" creationId="{79BB35BC-D5C2-4C8B-A22A-A71E6191913B}"/>
          </ac:spMkLst>
        </pc:spChg>
        <pc:picChg chg="add mod">
          <ac:chgData name="Алиева Ася" userId="bb714168ff764dab" providerId="Windows Live" clId="Web-{C2627A4F-A62E-4670-B1DF-4778C1AA2771}" dt="2021-02-10T00:58:16.421" v="38"/>
          <ac:picMkLst>
            <pc:docMk/>
            <pc:sldMk cId="2348028212" sldId="286"/>
            <ac:picMk id="2" creationId="{897618A1-4274-4B14-BD15-4E44F758271F}"/>
          </ac:picMkLst>
        </pc:picChg>
      </pc:sldChg>
      <pc:sldChg chg="addSp delSp modSp new del mod ord setBg">
        <pc:chgData name="Алиева Ася" userId="bb714168ff764dab" providerId="Windows Live" clId="Web-{C2627A4F-A62E-4670-B1DF-4778C1AA2771}" dt="2021-02-10T00:55:14.698" v="21"/>
        <pc:sldMkLst>
          <pc:docMk/>
          <pc:sldMk cId="4039199588" sldId="286"/>
        </pc:sldMkLst>
        <pc:spChg chg="add mod">
          <ac:chgData name="Алиева Ася" userId="bb714168ff764dab" providerId="Windows Live" clId="Web-{C2627A4F-A62E-4670-B1DF-4778C1AA2771}" dt="2021-02-10T00:54:15.710" v="16" actId="14100"/>
          <ac:spMkLst>
            <pc:docMk/>
            <pc:sldMk cId="4039199588" sldId="286"/>
            <ac:spMk id="2" creationId="{BDFDC9E3-F90F-4338-A8BA-4F1282C3A7BE}"/>
          </ac:spMkLst>
        </pc:spChg>
        <pc:spChg chg="add mod ord">
          <ac:chgData name="Алиева Ася" userId="bb714168ff764dab" providerId="Windows Live" clId="Web-{C2627A4F-A62E-4670-B1DF-4778C1AA2771}" dt="2021-02-10T00:55:02.791" v="20" actId="20577"/>
          <ac:spMkLst>
            <pc:docMk/>
            <pc:sldMk cId="4039199588" sldId="286"/>
            <ac:spMk id="3" creationId="{924905BB-4DAF-46F1-8D65-16E59EA5C96B}"/>
          </ac:spMkLst>
        </pc:spChg>
        <pc:spChg chg="add del">
          <ac:chgData name="Алиева Ася" userId="bb714168ff764dab" providerId="Windows Live" clId="Web-{C2627A4F-A62E-4670-B1DF-4778C1AA2771}" dt="2021-02-10T00:53:54.866" v="13"/>
          <ac:spMkLst>
            <pc:docMk/>
            <pc:sldMk cId="4039199588" sldId="286"/>
            <ac:spMk id="6" creationId="{56C20283-73E0-40EC-8AD8-057F581F64C2}"/>
          </ac:spMkLst>
        </pc:spChg>
        <pc:spChg chg="add">
          <ac:chgData name="Алиева Ася" userId="bb714168ff764dab" providerId="Windows Live" clId="Web-{C2627A4F-A62E-4670-B1DF-4778C1AA2771}" dt="2021-02-10T00:53:54.882" v="14"/>
          <ac:spMkLst>
            <pc:docMk/>
            <pc:sldMk cId="4039199588" sldId="286"/>
            <ac:spMk id="7" creationId="{131BAD53-4E89-4F62-BBB7-26359763ED39}"/>
          </ac:spMkLst>
        </pc:spChg>
        <pc:spChg chg="add">
          <ac:chgData name="Алиева Ася" userId="bb714168ff764dab" providerId="Windows Live" clId="Web-{C2627A4F-A62E-4670-B1DF-4778C1AA2771}" dt="2021-02-10T00:53:54.882" v="14"/>
          <ac:spMkLst>
            <pc:docMk/>
            <pc:sldMk cId="4039199588" sldId="286"/>
            <ac:spMk id="8" creationId="{62756DA2-40EB-4C6F-B962-5822FFB54FB6}"/>
          </ac:spMkLst>
        </pc:spChg>
        <pc:spChg chg="add del">
          <ac:chgData name="Алиева Ася" userId="bb714168ff764dab" providerId="Windows Live" clId="Web-{C2627A4F-A62E-4670-B1DF-4778C1AA2771}" dt="2021-02-10T00:53:43.756" v="11"/>
          <ac:spMkLst>
            <pc:docMk/>
            <pc:sldMk cId="4039199588" sldId="286"/>
            <ac:spMk id="9" creationId="{3EEB8ED6-9142-4A11-B029-18DDE98C4952}"/>
          </ac:spMkLst>
        </pc:spChg>
        <pc:spChg chg="add del">
          <ac:chgData name="Алиева Ася" userId="bb714168ff764dab" providerId="Windows Live" clId="Web-{C2627A4F-A62E-4670-B1DF-4778C1AA2771}" dt="2021-02-10T00:53:54.866" v="13"/>
          <ac:spMkLst>
            <pc:docMk/>
            <pc:sldMk cId="4039199588" sldId="286"/>
            <ac:spMk id="11" creationId="{3FCC729B-E528-40C3-82D3-BA4375575E87}"/>
          </ac:spMkLst>
        </pc:spChg>
        <pc:spChg chg="add del">
          <ac:chgData name="Алиева Ася" userId="bb714168ff764dab" providerId="Windows Live" clId="Web-{C2627A4F-A62E-4670-B1DF-4778C1AA2771}" dt="2021-02-10T00:53:54.866" v="13"/>
          <ac:spMkLst>
            <pc:docMk/>
            <pc:sldMk cId="4039199588" sldId="286"/>
            <ac:spMk id="13" creationId="{58F1FB8D-1842-4A04-998D-6CF047AB2790}"/>
          </ac:spMkLst>
        </pc:spChg>
        <pc:picChg chg="add del mod ord">
          <ac:chgData name="Алиева Ася" userId="bb714168ff764dab" providerId="Windows Live" clId="Web-{C2627A4F-A62E-4670-B1DF-4778C1AA2771}" dt="2021-02-10T00:54:55.461" v="19"/>
          <ac:picMkLst>
            <pc:docMk/>
            <pc:sldMk cId="4039199588" sldId="286"/>
            <ac:picMk id="4" creationId="{9D4BE081-9EDF-4C8D-888D-9296E7D116F5}"/>
          </ac:picMkLst>
        </pc:picChg>
      </pc:sldChg>
      <pc:sldChg chg="addSp modSp new">
        <pc:chgData name="Алиева Ася" userId="bb714168ff764dab" providerId="Windows Live" clId="Web-{C2627A4F-A62E-4670-B1DF-4778C1AA2771}" dt="2021-02-10T01:02:22.895" v="70" actId="20577"/>
        <pc:sldMkLst>
          <pc:docMk/>
          <pc:sldMk cId="506854488" sldId="287"/>
        </pc:sldMkLst>
        <pc:spChg chg="add mod">
          <ac:chgData name="Алиева Ася" userId="bb714168ff764dab" providerId="Windows Live" clId="Web-{C2627A4F-A62E-4670-B1DF-4778C1AA2771}" dt="2021-02-10T01:02:22.895" v="70" actId="20577"/>
          <ac:spMkLst>
            <pc:docMk/>
            <pc:sldMk cId="506854488" sldId="287"/>
            <ac:spMk id="2" creationId="{E3E4B0A3-4562-46FB-A1D4-41CE8837696B}"/>
          </ac:spMkLst>
        </pc:spChg>
      </pc:sldChg>
    </pc:docChg>
  </pc:docChgLst>
  <pc:docChgLst>
    <pc:chgData name="Алиева Ася" userId="bb714168ff764dab" providerId="Windows Live" clId="Web-{86583FB2-5585-4D12-9116-403847C4F1FD}"/>
    <pc:docChg chg="delSld modSld">
      <pc:chgData name="Алиева Ася" userId="bb714168ff764dab" providerId="Windows Live" clId="Web-{86583FB2-5585-4D12-9116-403847C4F1FD}" dt="2021-02-09T22:26:40.094" v="159" actId="20577"/>
      <pc:docMkLst>
        <pc:docMk/>
      </pc:docMkLst>
      <pc:sldChg chg="modSp">
        <pc:chgData name="Алиева Ася" userId="bb714168ff764dab" providerId="Windows Live" clId="Web-{86583FB2-5585-4D12-9116-403847C4F1FD}" dt="2021-02-09T22:14:29.856" v="147" actId="1076"/>
        <pc:sldMkLst>
          <pc:docMk/>
          <pc:sldMk cId="2042172042" sldId="269"/>
        </pc:sldMkLst>
        <pc:picChg chg="mod">
          <ac:chgData name="Алиева Ася" userId="bb714168ff764dab" providerId="Windows Live" clId="Web-{86583FB2-5585-4D12-9116-403847C4F1FD}" dt="2021-02-09T22:14:29.856" v="147" actId="1076"/>
          <ac:picMkLst>
            <pc:docMk/>
            <pc:sldMk cId="2042172042" sldId="269"/>
            <ac:picMk id="15" creationId="{B4E326E7-440D-4B5D-83E9-B1E2197255F5}"/>
          </ac:picMkLst>
        </pc:picChg>
      </pc:sldChg>
      <pc:sldChg chg="addSp delSp modSp mod setBg">
        <pc:chgData name="Алиева Ася" userId="bb714168ff764dab" providerId="Windows Live" clId="Web-{86583FB2-5585-4D12-9116-403847C4F1FD}" dt="2021-02-09T22:22:00.633" v="150" actId="1076"/>
        <pc:sldMkLst>
          <pc:docMk/>
          <pc:sldMk cId="2653329451" sldId="272"/>
        </pc:sldMkLst>
        <pc:spChg chg="mod">
          <ac:chgData name="Алиева Ася" userId="bb714168ff764dab" providerId="Windows Live" clId="Web-{86583FB2-5585-4D12-9116-403847C4F1FD}" dt="2021-02-09T22:22:00.633" v="150" actId="1076"/>
          <ac:spMkLst>
            <pc:docMk/>
            <pc:sldMk cId="2653329451" sldId="272"/>
            <ac:spMk id="2" creationId="{CC1E636F-C49C-41A3-BB7D-F83D41D1693A}"/>
          </ac:spMkLst>
        </pc:spChg>
        <pc:spChg chg="mod ord">
          <ac:chgData name="Алиева Ася" userId="bb714168ff764dab" providerId="Windows Live" clId="Web-{86583FB2-5585-4D12-9116-403847C4F1FD}" dt="2021-02-09T22:21:54.336" v="149" actId="1076"/>
          <ac:spMkLst>
            <pc:docMk/>
            <pc:sldMk cId="2653329451" sldId="272"/>
            <ac:spMk id="3" creationId="{5371254E-ABA1-4C8F-B615-E0EE23FB3347}"/>
          </ac:spMkLst>
        </pc:spChg>
        <pc:spChg chg="add del">
          <ac:chgData name="Алиева Ася" userId="bb714168ff764dab" providerId="Windows Live" clId="Web-{86583FB2-5585-4D12-9116-403847C4F1FD}" dt="2021-02-09T22:00:56.209" v="86"/>
          <ac:spMkLst>
            <pc:docMk/>
            <pc:sldMk cId="2653329451" sldId="272"/>
            <ac:spMk id="7" creationId="{3CD9DF72-87A3-404E-A828-84CBF11A8303}"/>
          </ac:spMkLst>
        </pc:spChg>
        <pc:spChg chg="add del">
          <ac:chgData name="Алиева Ася" userId="bb714168ff764dab" providerId="Windows Live" clId="Web-{86583FB2-5585-4D12-9116-403847C4F1FD}" dt="2021-02-09T22:01:06.600" v="88"/>
          <ac:spMkLst>
            <pc:docMk/>
            <pc:sldMk cId="2653329451" sldId="272"/>
            <ac:spMk id="8" creationId="{43B6B5C9-BE23-4C39-92DF-62F5C1B96202}"/>
          </ac:spMkLst>
        </pc:spChg>
        <pc:spChg chg="add del">
          <ac:chgData name="Алиева Ася" userId="bb714168ff764dab" providerId="Windows Live" clId="Web-{86583FB2-5585-4D12-9116-403847C4F1FD}" dt="2021-02-09T22:00:27.896" v="82"/>
          <ac:spMkLst>
            <pc:docMk/>
            <pc:sldMk cId="2653329451" sldId="272"/>
            <ac:spMk id="9" creationId="{5E8D2E83-FB3A-40E7-A9E5-7AB389D612B4}"/>
          </ac:spMkLst>
        </pc:spChg>
        <pc:spChg chg="add del">
          <ac:chgData name="Алиева Ася" userId="bb714168ff764dab" providerId="Windows Live" clId="Web-{86583FB2-5585-4D12-9116-403847C4F1FD}" dt="2021-02-09T22:01:39.492" v="92"/>
          <ac:spMkLst>
            <pc:docMk/>
            <pc:sldMk cId="2653329451" sldId="272"/>
            <ac:spMk id="12" creationId="{5E8D2E83-FB3A-40E7-A9E5-7AB389D612B4}"/>
          </ac:spMkLst>
        </pc:spChg>
        <pc:spChg chg="add del">
          <ac:chgData name="Алиева Ася" userId="bb714168ff764dab" providerId="Windows Live" clId="Web-{86583FB2-5585-4D12-9116-403847C4F1FD}" dt="2021-02-09T22:04:00.230" v="107"/>
          <ac:spMkLst>
            <pc:docMk/>
            <pc:sldMk cId="2653329451" sldId="272"/>
            <ac:spMk id="14" creationId="{43B6B5C9-BE23-4C39-92DF-62F5C1B96202}"/>
          </ac:spMkLst>
        </pc:spChg>
        <pc:spChg chg="add del">
          <ac:chgData name="Алиева Ася" userId="bb714168ff764dab" providerId="Windows Live" clId="Web-{86583FB2-5585-4D12-9116-403847C4F1FD}" dt="2021-02-09T22:03:15.260" v="102"/>
          <ac:spMkLst>
            <pc:docMk/>
            <pc:sldMk cId="2653329451" sldId="272"/>
            <ac:spMk id="19" creationId="{EBF87945-A001-489F-9D9B-7D9435F0B9CA}"/>
          </ac:spMkLst>
        </pc:spChg>
        <pc:spChg chg="add del">
          <ac:chgData name="Алиева Ася" userId="bb714168ff764dab" providerId="Windows Live" clId="Web-{86583FB2-5585-4D12-9116-403847C4F1FD}" dt="2021-02-09T22:04:00.214" v="106"/>
          <ac:spMkLst>
            <pc:docMk/>
            <pc:sldMk cId="2653329451" sldId="272"/>
            <ac:spMk id="20" creationId="{131BAD53-4E89-4F62-BBB7-26359763ED39}"/>
          </ac:spMkLst>
        </pc:spChg>
        <pc:spChg chg="add del">
          <ac:chgData name="Алиева Ася" userId="bb714168ff764dab" providerId="Windows Live" clId="Web-{86583FB2-5585-4D12-9116-403847C4F1FD}" dt="2021-02-09T22:02:40.415" v="98"/>
          <ac:spMkLst>
            <pc:docMk/>
            <pc:sldMk cId="2653329451" sldId="272"/>
            <ac:spMk id="21" creationId="{35F0E358-1E49-4920-80D8-C3D138708838}"/>
          </ac:spMkLst>
        </pc:spChg>
        <pc:spChg chg="add del">
          <ac:chgData name="Алиева Ася" userId="bb714168ff764dab" providerId="Windows Live" clId="Web-{86583FB2-5585-4D12-9116-403847C4F1FD}" dt="2021-02-09T22:04:00.214" v="106"/>
          <ac:spMkLst>
            <pc:docMk/>
            <pc:sldMk cId="2653329451" sldId="272"/>
            <ac:spMk id="22" creationId="{62756DA2-40EB-4C6F-B962-5822FFB54FB6}"/>
          </ac:spMkLst>
        </pc:spChg>
        <pc:spChg chg="add del">
          <ac:chgData name="Алиева Ася" userId="bb714168ff764dab" providerId="Windows Live" clId="Web-{86583FB2-5585-4D12-9116-403847C4F1FD}" dt="2021-02-09T22:02:40.415" v="98"/>
          <ac:spMkLst>
            <pc:docMk/>
            <pc:sldMk cId="2653329451" sldId="272"/>
            <ac:spMk id="23" creationId="{E2D2362D-7010-4036-B9CA-03DFC8EB3B01}"/>
          </ac:spMkLst>
        </pc:spChg>
        <pc:spChg chg="add">
          <ac:chgData name="Алиева Ася" userId="bb714168ff764dab" providerId="Windows Live" clId="Web-{86583FB2-5585-4D12-9116-403847C4F1FD}" dt="2021-02-09T22:04:00.230" v="107"/>
          <ac:spMkLst>
            <pc:docMk/>
            <pc:sldMk cId="2653329451" sldId="272"/>
            <ac:spMk id="24" creationId="{5D13CC36-B950-4F02-9BAF-9A7EB267398C}"/>
          </ac:spMkLst>
        </pc:spChg>
        <pc:spChg chg="add del">
          <ac:chgData name="Алиева Ася" userId="bb714168ff764dab" providerId="Windows Live" clId="Web-{86583FB2-5585-4D12-9116-403847C4F1FD}" dt="2021-02-09T22:02:40.415" v="98"/>
          <ac:spMkLst>
            <pc:docMk/>
            <pc:sldMk cId="2653329451" sldId="272"/>
            <ac:spMk id="25" creationId="{DC85BF5E-2BD6-4E5B-8EA3-420B45BB03FA}"/>
          </ac:spMkLst>
        </pc:spChg>
        <pc:spChg chg="add">
          <ac:chgData name="Алиева Ася" userId="bb714168ff764dab" providerId="Windows Live" clId="Web-{86583FB2-5585-4D12-9116-403847C4F1FD}" dt="2021-02-09T22:04:00.230" v="107"/>
          <ac:spMkLst>
            <pc:docMk/>
            <pc:sldMk cId="2653329451" sldId="272"/>
            <ac:spMk id="26" creationId="{4F2E2428-58BA-458D-AA54-05502E63F32F}"/>
          </ac:spMkLst>
        </pc:spChg>
        <pc:spChg chg="add del">
          <ac:chgData name="Алиева Ася" userId="bb714168ff764dab" providerId="Windows Live" clId="Web-{86583FB2-5585-4D12-9116-403847C4F1FD}" dt="2021-02-09T22:02:40.415" v="98"/>
          <ac:spMkLst>
            <pc:docMk/>
            <pc:sldMk cId="2653329451" sldId="272"/>
            <ac:spMk id="27" creationId="{740D8E28-91B5-42B0-9D6C-B777D8AD90C2}"/>
          </ac:spMkLst>
        </pc:spChg>
        <pc:grpChg chg="add del">
          <ac:chgData name="Алиева Ася" userId="bb714168ff764dab" providerId="Windows Live" clId="Web-{86583FB2-5585-4D12-9116-403847C4F1FD}" dt="2021-02-09T22:01:06.600" v="88"/>
          <ac:grpSpMkLst>
            <pc:docMk/>
            <pc:sldMk cId="2653329451" sldId="272"/>
            <ac:grpSpMk id="10" creationId="{4933887F-5725-499E-8BC5-19BEFD54DB80}"/>
          </ac:grpSpMkLst>
        </pc:grpChg>
        <pc:grpChg chg="add del">
          <ac:chgData name="Алиева Ася" userId="bb714168ff764dab" providerId="Windows Live" clId="Web-{86583FB2-5585-4D12-9116-403847C4F1FD}" dt="2021-02-09T22:04:00.230" v="107"/>
          <ac:grpSpMkLst>
            <pc:docMk/>
            <pc:sldMk cId="2653329451" sldId="272"/>
            <ac:grpSpMk id="15" creationId="{4933887F-5725-499E-8BC5-19BEFD54DB80}"/>
          </ac:grpSpMkLst>
        </pc:grpChg>
        <pc:picChg chg="add mod ord">
          <ac:chgData name="Алиева Ася" userId="bb714168ff764dab" providerId="Windows Live" clId="Web-{86583FB2-5585-4D12-9116-403847C4F1FD}" dt="2021-02-09T22:04:00.230" v="107"/>
          <ac:picMkLst>
            <pc:docMk/>
            <pc:sldMk cId="2653329451" sldId="272"/>
            <ac:picMk id="4" creationId="{7E54271C-40CE-44A3-92F8-746A5399C15B}"/>
          </ac:picMkLst>
        </pc:picChg>
        <pc:picChg chg="add del">
          <ac:chgData name="Алиева Ася" userId="bb714168ff764dab" providerId="Windows Live" clId="Web-{86583FB2-5585-4D12-9116-403847C4F1FD}" dt="2021-02-09T22:00:33.646" v="84"/>
          <ac:picMkLst>
            <pc:docMk/>
            <pc:sldMk cId="2653329451" sldId="272"/>
            <ac:picMk id="6" creationId="{54DDEBDD-D8BD-41A6-8A0D-B00E3768B0F9}"/>
          </ac:picMkLst>
        </pc:picChg>
        <pc:picChg chg="add del">
          <ac:chgData name="Алиева Ася" userId="bb714168ff764dab" providerId="Windows Live" clId="Web-{86583FB2-5585-4D12-9116-403847C4F1FD}" dt="2021-02-09T22:02:43.822" v="100"/>
          <ac:picMkLst>
            <pc:docMk/>
            <pc:sldMk cId="2653329451" sldId="272"/>
            <ac:picMk id="18" creationId="{54DDEBDD-D8BD-41A6-8A0D-B00E3768B0F9}"/>
          </ac:picMkLst>
        </pc:picChg>
        <pc:cxnChg chg="add del">
          <ac:chgData name="Алиева Ася" userId="bb714168ff764dab" providerId="Windows Live" clId="Web-{86583FB2-5585-4D12-9116-403847C4F1FD}" dt="2021-02-09T22:00:56.209" v="86"/>
          <ac:cxnSpMkLst>
            <pc:docMk/>
            <pc:sldMk cId="2653329451" sldId="272"/>
            <ac:cxnSpMk id="11" creationId="{20E3A342-4D61-4E3F-AF90-1AB42AEB96CC}"/>
          </ac:cxnSpMkLst>
        </pc:cxnChg>
      </pc:sldChg>
      <pc:sldChg chg="del">
        <pc:chgData name="Алиева Ася" userId="bb714168ff764dab" providerId="Windows Live" clId="Web-{86583FB2-5585-4D12-9116-403847C4F1FD}" dt="2021-02-09T22:25:44.889" v="158"/>
        <pc:sldMkLst>
          <pc:docMk/>
          <pc:sldMk cId="2241437140" sldId="274"/>
        </pc:sldMkLst>
      </pc:sldChg>
      <pc:sldChg chg="del">
        <pc:chgData name="Алиева Ася" userId="bb714168ff764dab" providerId="Windows Live" clId="Web-{86583FB2-5585-4D12-9116-403847C4F1FD}" dt="2021-02-09T22:12:48.322" v="144"/>
        <pc:sldMkLst>
          <pc:docMk/>
          <pc:sldMk cId="1446033353" sldId="278"/>
        </pc:sldMkLst>
      </pc:sldChg>
      <pc:sldChg chg="addSp modSp mod setBg">
        <pc:chgData name="Алиева Ася" userId="bb714168ff764dab" providerId="Windows Live" clId="Web-{86583FB2-5585-4D12-9116-403847C4F1FD}" dt="2021-02-09T22:26:40.094" v="159" actId="20577"/>
        <pc:sldMkLst>
          <pc:docMk/>
          <pc:sldMk cId="4192277008" sldId="285"/>
        </pc:sldMkLst>
        <pc:spChg chg="add mod ord">
          <ac:chgData name="Алиева Ася" userId="bb714168ff764dab" providerId="Windows Live" clId="Web-{86583FB2-5585-4D12-9116-403847C4F1FD}" dt="2021-02-09T22:26:40.094" v="159" actId="20577"/>
          <ac:spMkLst>
            <pc:docMk/>
            <pc:sldMk cId="4192277008" sldId="285"/>
            <ac:spMk id="2" creationId="{22D90F50-8307-45A1-B589-9A1152BF57E6}"/>
          </ac:spMkLst>
        </pc:spChg>
        <pc:spChg chg="add">
          <ac:chgData name="Алиева Ася" userId="bb714168ff764dab" providerId="Windows Live" clId="Web-{86583FB2-5585-4D12-9116-403847C4F1FD}" dt="2021-02-09T22:11:59.196" v="139"/>
          <ac:spMkLst>
            <pc:docMk/>
            <pc:sldMk cId="4192277008" sldId="285"/>
            <ac:spMk id="8" creationId="{13EFA6C3-82DC-4131-9929-2523E6FD0B81}"/>
          </ac:spMkLst>
        </pc:spChg>
        <pc:spChg chg="add">
          <ac:chgData name="Алиева Ася" userId="bb714168ff764dab" providerId="Windows Live" clId="Web-{86583FB2-5585-4D12-9116-403847C4F1FD}" dt="2021-02-09T22:11:59.196" v="139"/>
          <ac:spMkLst>
            <pc:docMk/>
            <pc:sldMk cId="4192277008" sldId="285"/>
            <ac:spMk id="10" creationId="{AEC9469E-14CA-4358-BABC-CBF836A6142D}"/>
          </ac:spMkLst>
        </pc:spChg>
        <pc:spChg chg="add">
          <ac:chgData name="Алиева Ася" userId="bb714168ff764dab" providerId="Windows Live" clId="Web-{86583FB2-5585-4D12-9116-403847C4F1FD}" dt="2021-02-09T22:11:59.196" v="139"/>
          <ac:spMkLst>
            <pc:docMk/>
            <pc:sldMk cId="4192277008" sldId="285"/>
            <ac:spMk id="12" creationId="{048EB4C9-ACAF-4CCA-BA6E-9314431923B2}"/>
          </ac:spMkLst>
        </pc:spChg>
        <pc:picChg chg="add mod">
          <ac:chgData name="Алиева Ася" userId="bb714168ff764dab" providerId="Windows Live" clId="Web-{86583FB2-5585-4D12-9116-403847C4F1FD}" dt="2021-02-09T22:12:06.071" v="141" actId="1076"/>
          <ac:picMkLst>
            <pc:docMk/>
            <pc:sldMk cId="4192277008" sldId="285"/>
            <ac:picMk id="3" creationId="{8A31DC03-807B-4962-B948-B54F865126F5}"/>
          </ac:picMkLst>
        </pc:picChg>
      </pc:sldChg>
    </pc:docChg>
  </pc:docChgLst>
  <pc:docChgLst>
    <pc:chgData name="Алиева Ася" userId="bb714168ff764dab" providerId="Windows Live" clId="Web-{A0F85483-62B6-4E65-AEC5-754A37FD9326}"/>
    <pc:docChg chg="modSld">
      <pc:chgData name="Алиева Ася" userId="bb714168ff764dab" providerId="Windows Live" clId="Web-{A0F85483-62B6-4E65-AEC5-754A37FD9326}" dt="2021-02-08T08:50:48.310" v="33" actId="1076"/>
      <pc:docMkLst>
        <pc:docMk/>
      </pc:docMkLst>
      <pc:sldChg chg="modSp">
        <pc:chgData name="Алиева Ася" userId="bb714168ff764dab" providerId="Windows Live" clId="Web-{A0F85483-62B6-4E65-AEC5-754A37FD9326}" dt="2021-02-08T08:50:48.310" v="33" actId="1076"/>
        <pc:sldMkLst>
          <pc:docMk/>
          <pc:sldMk cId="2046524262" sldId="257"/>
        </pc:sldMkLst>
        <pc:spChg chg="mod">
          <ac:chgData name="Алиева Ася" userId="bb714168ff764dab" providerId="Windows Live" clId="Web-{A0F85483-62B6-4E65-AEC5-754A37FD9326}" dt="2021-02-08T08:50:48.310" v="33" actId="1076"/>
          <ac:spMkLst>
            <pc:docMk/>
            <pc:sldMk cId="2046524262" sldId="257"/>
            <ac:spMk id="3" creationId="{8386D0C6-0A62-455B-B1B5-E3E9E0E7C784}"/>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2-08T11:21:52.249"/>
    </inkml:context>
    <inkml:brush xml:id="br0">
      <inkml:brushProperty name="width" value="0.1" units="cm"/>
      <inkml:brushProperty name="height" value="0.1" units="cm"/>
      <inkml:brushProperty name="color" value="#E71224"/>
    </inkml:brush>
  </inkml:definitions>
  <inkml:trace contextRef="#ctx0" brushRef="#br0">22093 15954 16383 0 0,'4'0'0'0'0,"2"5"0"0"0,5 1 0 0 0,0 0-16383 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23612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35951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336352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823394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657459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72531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885661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905649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6085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85409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516315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2/9/2021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20525738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arget="../media/image1.jpeg" Type="http://schemas.openxmlformats.org/officeDocument/2006/relationships/image"/><Relationship Id="rId1" Target="../slideLayouts/slideLayout1.xml" Type="http://schemas.openxmlformats.org/officeDocument/2006/relationships/slideLayout"/></Relationships>
</file>

<file path=ppt/slides/_rels/slide10.xml.rels><?xml version="1.0" encoding="UTF-8" standalone="yes" ?><Relationships xmlns="http://schemas.openxmlformats.org/package/2006/relationships"><Relationship Id="rId2" Target="../media/image13.jpeg" Type="http://schemas.openxmlformats.org/officeDocument/2006/relationships/image"/><Relationship Id="rId1" Target="../slideLayouts/slideLayout7.xml" Type="http://schemas.openxmlformats.org/officeDocument/2006/relationships/slideLayout"/></Relationships>
</file>

<file path=ppt/slides/_rels/slide11.xml.rels><?xml version="1.0" encoding="UTF-8" standalone="yes" ?><Relationships xmlns="http://schemas.openxmlformats.org/package/2006/relationships"><Relationship Id="rId2" Target="../media/image14.jpeg" Type="http://schemas.openxmlformats.org/officeDocument/2006/relationships/image"/><Relationship Id="rId1" Target="../slideLayouts/slideLayout7.xml" Type="http://schemas.openxmlformats.org/officeDocument/2006/relationships/slideLayout"/></Relationships>
</file>

<file path=ppt/slides/_rels/slide12.xml.rels><?xml version="1.0" encoding="UTF-8" standalone="yes" ?><Relationships xmlns="http://schemas.openxmlformats.org/package/2006/relationships"><Relationship Id="rId2" Target="../media/image15.jpeg" Type="http://schemas.openxmlformats.org/officeDocument/2006/relationships/image"/><Relationship Id="rId1" Target="../slideLayouts/slideLayout2.xml" Type="http://schemas.openxmlformats.org/officeDocument/2006/relationships/slideLayout"/></Relationships>
</file>

<file path=ppt/slides/_rels/slide13.xml.rels><?xml version="1.0" encoding="UTF-8" standalone="yes" ?><Relationships xmlns="http://schemas.openxmlformats.org/package/2006/relationships"><Relationship Id="rId2" Target="../media/image16.jpeg" Type="http://schemas.openxmlformats.org/officeDocument/2006/relationships/image"/><Relationship Id="rId1" Target="../slideLayouts/slideLayout7.xml" Type="http://schemas.openxmlformats.org/officeDocument/2006/relationships/slideLayout"/></Relationships>
</file>

<file path=ppt/slides/_rels/slide14.xml.rels><?xml version="1.0" encoding="UTF-8" standalone="yes" ?><Relationships xmlns="http://schemas.openxmlformats.org/package/2006/relationships"><Relationship Id="rId2" Target="../media/image17.jpeg" Type="http://schemas.openxmlformats.org/officeDocument/2006/relationships/image"/><Relationship Id="rId1" Target="../slideLayouts/slideLayout7.xml" Type="http://schemas.openxmlformats.org/officeDocument/2006/relationships/slideLayout"/></Relationships>
</file>

<file path=ppt/slides/_rels/slide15.xml.rels><?xml version="1.0" encoding="UTF-8" standalone="yes" ?><Relationships xmlns="http://schemas.openxmlformats.org/package/2006/relationships"><Relationship Id="rId2" Target="../media/image18.jpeg" Type="http://schemas.openxmlformats.org/officeDocument/2006/relationships/image"/><Relationship Id="rId1" Target="../slideLayouts/slideLayout7.xml" Type="http://schemas.openxmlformats.org/officeDocument/2006/relationships/slideLayout"/></Relationships>
</file>

<file path=ppt/slides/_rels/slide16.xml.rels><?xml version="1.0" encoding="UTF-8" standalone="yes" ?><Relationships xmlns="http://schemas.openxmlformats.org/package/2006/relationships"><Relationship Id="rId2" Target="../media/image19.jpeg" Type="http://schemas.openxmlformats.org/officeDocument/2006/relationships/image"/><Relationship Id="rId1" Target="../slideLayouts/slideLayout7.xml" Type="http://schemas.openxmlformats.org/officeDocument/2006/relationships/slideLayout"/></Relationships>
</file>

<file path=ppt/slides/_rels/slide17.xml.rels><?xml version="1.0" encoding="UTF-8" standalone="yes" ?><Relationships xmlns="http://schemas.openxmlformats.org/package/2006/relationships"><Relationship Id="rId2" Target="../media/image20.jpeg" Type="http://schemas.openxmlformats.org/officeDocument/2006/relationships/image"/><Relationship Id="rId1" Target="../slideLayouts/slideLayout7.xml" Type="http://schemas.openxmlformats.org/officeDocument/2006/relationships/slideLayout"/></Relationships>
</file>

<file path=ppt/slides/_rels/slide18.xml.rels><?xml version="1.0" encoding="UTF-8" standalone="yes" ?><Relationships xmlns="http://schemas.openxmlformats.org/package/2006/relationships"><Relationship Id="rId2" Target="../media/image21.jpeg" Type="http://schemas.openxmlformats.org/officeDocument/2006/relationships/image"/><Relationship Id="rId1" Target="../slideLayouts/slideLayout7.xml" Type="http://schemas.openxmlformats.org/officeDocument/2006/relationships/slideLayout"/></Relationships>
</file>

<file path=ppt/slides/_rels/slide2.xml.rels><?xml version="1.0" encoding="UTF-8" standalone="yes" ?><Relationships xmlns="http://schemas.openxmlformats.org/package/2006/relationships"><Relationship Id="rId3" Target="../media/image1.jpeg" Type="http://schemas.openxmlformats.org/officeDocument/2006/relationships/image"/><Relationship Id="rId2" Target="../media/image2.jpeg" Type="http://schemas.openxmlformats.org/officeDocument/2006/relationships/image"/><Relationship Id="rId1" Target="../slideLayouts/slideLayout7.xml" Type="http://schemas.openxmlformats.org/officeDocument/2006/relationships/slideLayout"/><Relationship Id="rId5" Target="../media/image3.png" Type="http://schemas.openxmlformats.org/officeDocument/2006/relationships/image"/><Relationship Id="rId4" Target="../ink/ink1.xml" Type="http://schemas.openxmlformats.org/officeDocument/2006/relationships/customXml"/></Relationships>
</file>

<file path=ppt/slides/_rels/slide3.xml.rels><?xml version="1.0" encoding="UTF-8" standalone="yes" ?><Relationships xmlns="http://schemas.openxmlformats.org/package/2006/relationships"><Relationship Id="rId3" Target="../media/image5.jpeg" Type="http://schemas.openxmlformats.org/officeDocument/2006/relationships/image"/><Relationship Id="rId2" Target="../media/image4.jpeg" Type="http://schemas.openxmlformats.org/officeDocument/2006/relationships/image"/><Relationship Id="rId1" Target="../slideLayouts/slideLayout6.xml" Type="http://schemas.openxmlformats.org/officeDocument/2006/relationships/slideLayout"/><Relationship Id="rId5" Target="../media/image7.jpeg" Type="http://schemas.openxmlformats.org/officeDocument/2006/relationships/image"/><Relationship Id="rId4" Target="../media/image6.jpeg" Type="http://schemas.openxmlformats.org/officeDocument/2006/relationships/image"/></Relationships>
</file>

<file path=ppt/slides/_rels/slide4.xml.rels><?xml version="1.0" encoding="UTF-8" standalone="yes" ?><Relationships xmlns="http://schemas.openxmlformats.org/package/2006/relationships"><Relationship Id="rId3" Target="../media/image9.jpeg" Type="http://schemas.openxmlformats.org/officeDocument/2006/relationships/image"/><Relationship Id="rId2" Target="../media/image8.png" Type="http://schemas.openxmlformats.org/officeDocument/2006/relationships/image"/><Relationship Id="rId1" Target="../slideLayouts/slideLayout7.xml" Type="http://schemas.openxmlformats.org/officeDocument/2006/relationships/slideLayout"/></Relationships>
</file>

<file path=ppt/slides/_rels/slide5.xml.rels><?xml version="1.0" encoding="UTF-8" standalone="yes" ?><Relationships xmlns="http://schemas.openxmlformats.org/package/2006/relationships"><Relationship Id="rId2" Target="../media/image5.jpeg" Type="http://schemas.openxmlformats.org/officeDocument/2006/relationships/image"/><Relationship Id="rId1" Target="../slideLayouts/slideLayout7.xml" Type="http://schemas.openxmlformats.org/officeDocument/2006/relationships/slideLayout"/></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arget="../media/image10.jpeg" Type="http://schemas.openxmlformats.org/officeDocument/2006/relationships/image"/><Relationship Id="rId1" Target="../slideLayouts/slideLayout1.xml" Type="http://schemas.openxmlformats.org/officeDocument/2006/relationships/slideLayout"/></Relationships>
</file>

<file path=ppt/slides/_rels/slide8.xml.rels><?xml version="1.0" encoding="UTF-8" standalone="yes" ?><Relationships xmlns="http://schemas.openxmlformats.org/package/2006/relationships"><Relationship Id="rId2" Target="../media/image11.jpeg" Type="http://schemas.openxmlformats.org/officeDocument/2006/relationships/image"/><Relationship Id="rId1" Target="../slideLayouts/slideLayout7.xml" Type="http://schemas.openxmlformats.org/officeDocument/2006/relationships/slideLayout"/></Relationships>
</file>

<file path=ppt/slides/_rels/slide9.xml.rels><?xml version="1.0" encoding="UTF-8" standalone="yes" ?><Relationships xmlns="http://schemas.openxmlformats.org/package/2006/relationships"><Relationship Id="rId2" Target="../media/image12.jpeg" Type="http://schemas.openxmlformats.org/officeDocument/2006/relationships/image"/><Relationship Id="rId1" Target="../slideLayouts/slideLayout7.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Рисунок 5">
            <a:extLst>
              <a:ext uri="{FF2B5EF4-FFF2-40B4-BE49-F238E27FC236}">
                <a16:creationId xmlns:a16="http://schemas.microsoft.com/office/drawing/2014/main" id="{025B0E26-17DA-48C7-803B-1753B58C1754}"/>
              </a:ext>
            </a:extLst>
          </p:cNvPr>
          <p:cNvPicPr>
            <a:picLocks noChangeAspect="1"/>
          </p:cNvPicPr>
          <p:nvPr/>
        </p:nvPicPr>
        <p:blipFill rotWithShape="1">
          <a:blip r:embed="rId2"/>
          <a:srcRect t="13569" r="9091" b="39862"/>
          <a:stretch/>
        </p:blipFill>
        <p:spPr>
          <a:xfrm>
            <a:off x="3526824" y="115811"/>
            <a:ext cx="8668512" cy="6857990"/>
          </a:xfrm>
          <a:prstGeom prst="rect">
            <a:avLst/>
          </a:prstGeom>
        </p:spPr>
      </p:pic>
      <p:sp>
        <p:nvSpPr>
          <p:cNvPr id="8"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ctrTitle"/>
          </p:nvPr>
        </p:nvSpPr>
        <p:spPr>
          <a:xfrm>
            <a:off x="217787" y="1066607"/>
            <a:ext cx="4497286" cy="3204134"/>
          </a:xfrm>
        </p:spPr>
        <p:txBody>
          <a:bodyPr anchor="b">
            <a:normAutofit/>
          </a:bodyPr>
          <a:lstStyle/>
          <a:p>
            <a:pPr algn="l"/>
            <a:r>
              <a:rPr lang="ru-RU" sz="4800">
                <a:latin typeface="Comic Sans MS"/>
                <a:cs typeface="Calibri Light"/>
              </a:rPr>
              <a:t>Аниме-за или против?</a:t>
            </a:r>
          </a:p>
        </p:txBody>
      </p:sp>
      <p:sp>
        <p:nvSpPr>
          <p:cNvPr id="9"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1"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Подзаголовок 2"/>
          <p:cNvSpPr>
            <a:spLocks noGrp="1"/>
          </p:cNvSpPr>
          <p:nvPr>
            <p:ph type="subTitle" idx="1"/>
          </p:nvPr>
        </p:nvSpPr>
        <p:spPr>
          <a:xfrm flipH="1">
            <a:off x="-5225652" y="4833023"/>
            <a:ext cx="2675106" cy="1655762"/>
          </a:xfrm>
        </p:spPr>
        <p:txBody>
          <a:bodyPr vert="horz" lIns="91440" tIns="45720" rIns="91440" bIns="45720" rtlCol="0" anchor="t">
            <a:normAutofit/>
          </a:bodyPr>
          <a:lstStyle/>
          <a:p>
            <a:r>
              <a:rPr lang="ru-RU">
                <a:cs typeface="Calibri"/>
              </a:rPr>
              <a:t>Проект ученицы 4б класса </a:t>
            </a:r>
            <a:r>
              <a:rPr lang="ru-RU" err="1">
                <a:cs typeface="Calibri"/>
              </a:rPr>
              <a:t>Вязеновой</a:t>
            </a:r>
            <a:r>
              <a:rPr lang="ru-RU">
                <a:cs typeface="Calibri"/>
              </a:rPr>
              <a:t> Виктории</a:t>
            </a:r>
            <a:endParaRPr lang="ru-RU"/>
          </a:p>
        </p:txBody>
      </p:sp>
      <p:pic>
        <p:nvPicPr>
          <p:cNvPr id="4" name="Рисунок 4">
            <a:extLst>
              <a:ext uri="{FF2B5EF4-FFF2-40B4-BE49-F238E27FC236}">
                <a16:creationId xmlns:a16="http://schemas.microsoft.com/office/drawing/2014/main" id="{708AC6F7-A8C1-454B-863C-6EBEE9897DED}"/>
              </a:ext>
            </a:extLst>
          </p:cNvPr>
          <p:cNvPicPr>
            <a:picLocks noChangeAspect="1"/>
          </p:cNvPicPr>
          <p:nvPr/>
        </p:nvPicPr>
        <p:blipFill>
          <a:blip r:embed="rId2"/>
          <a:stretch>
            <a:fillRect/>
          </a:stretch>
        </p:blipFill>
        <p:spPr>
          <a:xfrm>
            <a:off x="14163548" y="1010138"/>
            <a:ext cx="2660904" cy="4114800"/>
          </a:xfrm>
          <a:prstGeom prst="rect">
            <a:avLst/>
          </a:prstGeom>
        </p:spPr>
      </p:pic>
    </p:spTree>
    <p:extLst>
      <p:ext uri="{BB962C8B-B14F-4D97-AF65-F5344CB8AC3E}">
        <p14:creationId xmlns:p14="http://schemas.microsoft.com/office/powerpoint/2010/main" val="212180986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3EFA6C3-82DC-4131-9929-2523E6FD0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EC9469E-14CA-4358-BABC-CBF836A61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69680" cy="767978"/>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048EB4C9-ACAF-4CCA-BA6E-931443192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5753" y="6027658"/>
            <a:ext cx="7906247" cy="830343"/>
          </a:xfrm>
          <a:custGeom>
            <a:avLst/>
            <a:gdLst>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127968 w 6884912"/>
              <a:gd name="connsiteY58" fmla="*/ 287613 h 1161397"/>
              <a:gd name="connsiteX59" fmla="*/ 3222191 w 6884912"/>
              <a:gd name="connsiteY59" fmla="*/ 307887 h 1161397"/>
              <a:gd name="connsiteX60" fmla="*/ 3227953 w 6884912"/>
              <a:gd name="connsiteY60" fmla="*/ 297650 h 1161397"/>
              <a:gd name="connsiteX61" fmla="*/ 3287859 w 6884912"/>
              <a:gd name="connsiteY61" fmla="*/ 287558 h 1161397"/>
              <a:gd name="connsiteX62" fmla="*/ 3510042 w 6884912"/>
              <a:gd name="connsiteY62" fmla="*/ 311820 h 1161397"/>
              <a:gd name="connsiteX63" fmla="*/ 3626773 w 6884912"/>
              <a:gd name="connsiteY63" fmla="*/ 290452 h 1161397"/>
              <a:gd name="connsiteX64" fmla="*/ 3666217 w 6884912"/>
              <a:gd name="connsiteY64" fmla="*/ 273255 h 1161397"/>
              <a:gd name="connsiteX65" fmla="*/ 3732427 w 6884912"/>
              <a:gd name="connsiteY65" fmla="*/ 245039 h 1161397"/>
              <a:gd name="connsiteX66" fmla="*/ 3777022 w 6884912"/>
              <a:gd name="connsiteY66" fmla="*/ 200276 h 1161397"/>
              <a:gd name="connsiteX67" fmla="*/ 3791246 w 6884912"/>
              <a:gd name="connsiteY67" fmla="*/ 189996 h 1161397"/>
              <a:gd name="connsiteX68" fmla="*/ 3819864 w 6884912"/>
              <a:gd name="connsiteY68" fmla="*/ 194605 h 1161397"/>
              <a:gd name="connsiteX69" fmla="*/ 3830398 w 6884912"/>
              <a:gd name="connsiteY69" fmla="*/ 188383 h 1161397"/>
              <a:gd name="connsiteX70" fmla="*/ 3834360 w 6884912"/>
              <a:gd name="connsiteY70" fmla="*/ 188992 h 1161397"/>
              <a:gd name="connsiteX71" fmla="*/ 3843715 w 6884912"/>
              <a:gd name="connsiteY71" fmla="*/ 188752 h 1161397"/>
              <a:gd name="connsiteX72" fmla="*/ 3842609 w 6884912"/>
              <a:gd name="connsiteY72" fmla="*/ 197386 h 1161397"/>
              <a:gd name="connsiteX73" fmla="*/ 3853961 w 6884912"/>
              <a:gd name="connsiteY73" fmla="*/ 213380 h 1161397"/>
              <a:gd name="connsiteX74" fmla="*/ 3907640 w 6884912"/>
              <a:gd name="connsiteY74" fmla="*/ 207568 h 1161397"/>
              <a:gd name="connsiteX75" fmla="*/ 3910449 w 6884912"/>
              <a:gd name="connsiteY75" fmla="*/ 197808 h 1161397"/>
              <a:gd name="connsiteX76" fmla="*/ 3917197 w 6884912"/>
              <a:gd name="connsiteY76" fmla="*/ 196121 h 1161397"/>
              <a:gd name="connsiteX77" fmla="*/ 3922400 w 6884912"/>
              <a:gd name="connsiteY77" fmla="*/ 205056 h 1161397"/>
              <a:gd name="connsiteX78" fmla="*/ 4013061 w 6884912"/>
              <a:gd name="connsiteY78" fmla="*/ 224874 h 1161397"/>
              <a:gd name="connsiteX79" fmla="*/ 4134285 w 6884912"/>
              <a:gd name="connsiteY79" fmla="*/ 235592 h 1161397"/>
              <a:gd name="connsiteX80" fmla="*/ 4220717 w 6884912"/>
              <a:gd name="connsiteY80" fmla="*/ 192946 h 1161397"/>
              <a:gd name="connsiteX81" fmla="*/ 4228802 w 6884912"/>
              <a:gd name="connsiteY81" fmla="*/ 201468 h 1161397"/>
              <a:gd name="connsiteX82" fmla="*/ 4289361 w 6884912"/>
              <a:gd name="connsiteY82" fmla="*/ 196642 h 1161397"/>
              <a:gd name="connsiteX83" fmla="*/ 4498913 w 6884912"/>
              <a:gd name="connsiteY83" fmla="*/ 118915 h 1161397"/>
              <a:gd name="connsiteX84" fmla="*/ 4617330 w 6884912"/>
              <a:gd name="connsiteY84" fmla="*/ 111163 h 1161397"/>
              <a:gd name="connsiteX85" fmla="*/ 4659778 w 6884912"/>
              <a:gd name="connsiteY85" fmla="*/ 118219 h 1161397"/>
              <a:gd name="connsiteX86" fmla="*/ 4730870 w 6884912"/>
              <a:gd name="connsiteY86" fmla="*/ 129432 h 1161397"/>
              <a:gd name="connsiteX87" fmla="*/ 4785037 w 6884912"/>
              <a:gd name="connsiteY87" fmla="*/ 161964 h 1161397"/>
              <a:gd name="connsiteX88" fmla="*/ 4844073 w 6884912"/>
              <a:gd name="connsiteY88" fmla="*/ 161768 h 1161397"/>
              <a:gd name="connsiteX89" fmla="*/ 4856454 w 6884912"/>
              <a:gd name="connsiteY89" fmla="*/ 130488 h 1161397"/>
              <a:gd name="connsiteX90" fmla="*/ 4920038 w 6884912"/>
              <a:gd name="connsiteY90" fmla="*/ 140418 h 1161397"/>
              <a:gd name="connsiteX91" fmla="*/ 5016639 w 6884912"/>
              <a:gd name="connsiteY91" fmla="*/ 158905 h 1161397"/>
              <a:gd name="connsiteX92" fmla="*/ 5072009 w 6884912"/>
              <a:gd name="connsiteY92" fmla="*/ 161502 h 1161397"/>
              <a:gd name="connsiteX93" fmla="*/ 5223626 w 6884912"/>
              <a:gd name="connsiteY93" fmla="*/ 177356 h 1161397"/>
              <a:gd name="connsiteX94" fmla="*/ 5375773 w 6884912"/>
              <a:gd name="connsiteY94" fmla="*/ 199913 h 1161397"/>
              <a:gd name="connsiteX95" fmla="*/ 5467502 w 6884912"/>
              <a:gd name="connsiteY95" fmla="*/ 250963 h 1161397"/>
              <a:gd name="connsiteX96" fmla="*/ 5592395 w 6884912"/>
              <a:gd name="connsiteY96" fmla="*/ 265434 h 1161397"/>
              <a:gd name="connsiteX97" fmla="*/ 5613532 w 6884912"/>
              <a:gd name="connsiteY97" fmla="*/ 273379 h 1161397"/>
              <a:gd name="connsiteX98" fmla="*/ 5642173 w 6884912"/>
              <a:gd name="connsiteY98" fmla="*/ 266904 h 1161397"/>
              <a:gd name="connsiteX99" fmla="*/ 5756910 w 6884912"/>
              <a:gd name="connsiteY99" fmla="*/ 239211 h 1161397"/>
              <a:gd name="connsiteX100" fmla="*/ 5846667 w 6884912"/>
              <a:gd name="connsiteY100" fmla="*/ 201786 h 1161397"/>
              <a:gd name="connsiteX101" fmla="*/ 5960732 w 6884912"/>
              <a:gd name="connsiteY101" fmla="*/ 220708 h 1161397"/>
              <a:gd name="connsiteX102" fmla="*/ 6029542 w 6884912"/>
              <a:gd name="connsiteY102" fmla="*/ 210339 h 1161397"/>
              <a:gd name="connsiteX103" fmla="*/ 6141123 w 6884912"/>
              <a:gd name="connsiteY103" fmla="*/ 159923 h 1161397"/>
              <a:gd name="connsiteX104" fmla="*/ 6290640 w 6884912"/>
              <a:gd name="connsiteY104" fmla="*/ 167441 h 1161397"/>
              <a:gd name="connsiteX105" fmla="*/ 6322806 w 6884912"/>
              <a:gd name="connsiteY105" fmla="*/ 213293 h 1161397"/>
              <a:gd name="connsiteX106" fmla="*/ 6364914 w 6884912"/>
              <a:gd name="connsiteY106" fmla="*/ 240140 h 1161397"/>
              <a:gd name="connsiteX107" fmla="*/ 6380420 w 6884912"/>
              <a:gd name="connsiteY107" fmla="*/ 173195 h 1161397"/>
              <a:gd name="connsiteX108" fmla="*/ 6507891 w 6884912"/>
              <a:gd name="connsiteY108" fmla="*/ 118474 h 1161397"/>
              <a:gd name="connsiteX109" fmla="*/ 6571807 w 6884912"/>
              <a:gd name="connsiteY109" fmla="*/ 98636 h 1161397"/>
              <a:gd name="connsiteX110" fmla="*/ 6671880 w 6884912"/>
              <a:gd name="connsiteY110" fmla="*/ 82931 h 1161397"/>
              <a:gd name="connsiteX111" fmla="*/ 6702266 w 6884912"/>
              <a:gd name="connsiteY111" fmla="*/ 75470 h 1161397"/>
              <a:gd name="connsiteX112" fmla="*/ 6845802 w 6884912"/>
              <a:gd name="connsiteY112" fmla="*/ 24496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134285 w 6884912"/>
              <a:gd name="connsiteY78" fmla="*/ 235592 h 1161397"/>
              <a:gd name="connsiteX79" fmla="*/ 4220717 w 6884912"/>
              <a:gd name="connsiteY79" fmla="*/ 192946 h 1161397"/>
              <a:gd name="connsiteX80" fmla="*/ 4228802 w 6884912"/>
              <a:gd name="connsiteY80" fmla="*/ 201468 h 1161397"/>
              <a:gd name="connsiteX81" fmla="*/ 4289361 w 6884912"/>
              <a:gd name="connsiteY81" fmla="*/ 196642 h 1161397"/>
              <a:gd name="connsiteX82" fmla="*/ 4498913 w 6884912"/>
              <a:gd name="connsiteY82" fmla="*/ 118915 h 1161397"/>
              <a:gd name="connsiteX83" fmla="*/ 4617330 w 6884912"/>
              <a:gd name="connsiteY83" fmla="*/ 111163 h 1161397"/>
              <a:gd name="connsiteX84" fmla="*/ 4659778 w 6884912"/>
              <a:gd name="connsiteY84" fmla="*/ 118219 h 1161397"/>
              <a:gd name="connsiteX85" fmla="*/ 4730870 w 6884912"/>
              <a:gd name="connsiteY85" fmla="*/ 129432 h 1161397"/>
              <a:gd name="connsiteX86" fmla="*/ 4785037 w 6884912"/>
              <a:gd name="connsiteY86" fmla="*/ 161964 h 1161397"/>
              <a:gd name="connsiteX87" fmla="*/ 4844073 w 6884912"/>
              <a:gd name="connsiteY87" fmla="*/ 161768 h 1161397"/>
              <a:gd name="connsiteX88" fmla="*/ 4856454 w 6884912"/>
              <a:gd name="connsiteY88" fmla="*/ 130488 h 1161397"/>
              <a:gd name="connsiteX89" fmla="*/ 4920038 w 6884912"/>
              <a:gd name="connsiteY89" fmla="*/ 140418 h 1161397"/>
              <a:gd name="connsiteX90" fmla="*/ 5016639 w 6884912"/>
              <a:gd name="connsiteY90" fmla="*/ 158905 h 1161397"/>
              <a:gd name="connsiteX91" fmla="*/ 5072009 w 6884912"/>
              <a:gd name="connsiteY91" fmla="*/ 161502 h 1161397"/>
              <a:gd name="connsiteX92" fmla="*/ 5223626 w 6884912"/>
              <a:gd name="connsiteY92" fmla="*/ 177356 h 1161397"/>
              <a:gd name="connsiteX93" fmla="*/ 5375773 w 6884912"/>
              <a:gd name="connsiteY93" fmla="*/ 199913 h 1161397"/>
              <a:gd name="connsiteX94" fmla="*/ 5467502 w 6884912"/>
              <a:gd name="connsiteY94" fmla="*/ 250963 h 1161397"/>
              <a:gd name="connsiteX95" fmla="*/ 5592395 w 6884912"/>
              <a:gd name="connsiteY95" fmla="*/ 265434 h 1161397"/>
              <a:gd name="connsiteX96" fmla="*/ 5613532 w 6884912"/>
              <a:gd name="connsiteY96" fmla="*/ 273379 h 1161397"/>
              <a:gd name="connsiteX97" fmla="*/ 5642173 w 6884912"/>
              <a:gd name="connsiteY97" fmla="*/ 266904 h 1161397"/>
              <a:gd name="connsiteX98" fmla="*/ 5756910 w 6884912"/>
              <a:gd name="connsiteY98" fmla="*/ 239211 h 1161397"/>
              <a:gd name="connsiteX99" fmla="*/ 5846667 w 6884912"/>
              <a:gd name="connsiteY99" fmla="*/ 201786 h 1161397"/>
              <a:gd name="connsiteX100" fmla="*/ 5960732 w 6884912"/>
              <a:gd name="connsiteY100" fmla="*/ 220708 h 1161397"/>
              <a:gd name="connsiteX101" fmla="*/ 6029542 w 6884912"/>
              <a:gd name="connsiteY101" fmla="*/ 210339 h 1161397"/>
              <a:gd name="connsiteX102" fmla="*/ 6141123 w 6884912"/>
              <a:gd name="connsiteY102" fmla="*/ 159923 h 1161397"/>
              <a:gd name="connsiteX103" fmla="*/ 6290640 w 6884912"/>
              <a:gd name="connsiteY103" fmla="*/ 167441 h 1161397"/>
              <a:gd name="connsiteX104" fmla="*/ 6322806 w 6884912"/>
              <a:gd name="connsiteY104" fmla="*/ 213293 h 1161397"/>
              <a:gd name="connsiteX105" fmla="*/ 6364914 w 6884912"/>
              <a:gd name="connsiteY105" fmla="*/ 240140 h 1161397"/>
              <a:gd name="connsiteX106" fmla="*/ 6380420 w 6884912"/>
              <a:gd name="connsiteY106" fmla="*/ 173195 h 1161397"/>
              <a:gd name="connsiteX107" fmla="*/ 6507891 w 6884912"/>
              <a:gd name="connsiteY107" fmla="*/ 118474 h 1161397"/>
              <a:gd name="connsiteX108" fmla="*/ 6571807 w 6884912"/>
              <a:gd name="connsiteY108" fmla="*/ 98636 h 1161397"/>
              <a:gd name="connsiteX109" fmla="*/ 6671880 w 6884912"/>
              <a:gd name="connsiteY109" fmla="*/ 82931 h 1161397"/>
              <a:gd name="connsiteX110" fmla="*/ 6702266 w 6884912"/>
              <a:gd name="connsiteY110" fmla="*/ 75470 h 1161397"/>
              <a:gd name="connsiteX111" fmla="*/ 6845802 w 6884912"/>
              <a:gd name="connsiteY111" fmla="*/ 24496 h 1161397"/>
              <a:gd name="connsiteX112" fmla="*/ 6884912 w 6884912"/>
              <a:gd name="connsiteY11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220717 w 6884912"/>
              <a:gd name="connsiteY78" fmla="*/ 192946 h 1161397"/>
              <a:gd name="connsiteX79" fmla="*/ 4228802 w 6884912"/>
              <a:gd name="connsiteY79" fmla="*/ 201468 h 1161397"/>
              <a:gd name="connsiteX80" fmla="*/ 4289361 w 6884912"/>
              <a:gd name="connsiteY80" fmla="*/ 196642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141123 w 6884912"/>
              <a:gd name="connsiteY101" fmla="*/ 159923 h 1161397"/>
              <a:gd name="connsiteX102" fmla="*/ 6290640 w 6884912"/>
              <a:gd name="connsiteY102" fmla="*/ 167441 h 1161397"/>
              <a:gd name="connsiteX103" fmla="*/ 6322806 w 6884912"/>
              <a:gd name="connsiteY103" fmla="*/ 213293 h 1161397"/>
              <a:gd name="connsiteX104" fmla="*/ 6364914 w 6884912"/>
              <a:gd name="connsiteY104" fmla="*/ 240140 h 1161397"/>
              <a:gd name="connsiteX105" fmla="*/ 6380420 w 6884912"/>
              <a:gd name="connsiteY105" fmla="*/ 173195 h 1161397"/>
              <a:gd name="connsiteX106" fmla="*/ 6507891 w 6884912"/>
              <a:gd name="connsiteY106" fmla="*/ 118474 h 1161397"/>
              <a:gd name="connsiteX107" fmla="*/ 6571807 w 6884912"/>
              <a:gd name="connsiteY107" fmla="*/ 98636 h 1161397"/>
              <a:gd name="connsiteX108" fmla="*/ 6671880 w 6884912"/>
              <a:gd name="connsiteY108" fmla="*/ 82931 h 1161397"/>
              <a:gd name="connsiteX109" fmla="*/ 6702266 w 6884912"/>
              <a:gd name="connsiteY109" fmla="*/ 75470 h 1161397"/>
              <a:gd name="connsiteX110" fmla="*/ 6845802 w 6884912"/>
              <a:gd name="connsiteY110" fmla="*/ 24496 h 1161397"/>
              <a:gd name="connsiteX111" fmla="*/ 6884912 w 6884912"/>
              <a:gd name="connsiteY11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220717 w 6884912"/>
              <a:gd name="connsiteY78" fmla="*/ 192946 h 1161397"/>
              <a:gd name="connsiteX79" fmla="*/ 4228802 w 6884912"/>
              <a:gd name="connsiteY79" fmla="*/ 201468 h 1161397"/>
              <a:gd name="connsiteX80" fmla="*/ 4289361 w 6884912"/>
              <a:gd name="connsiteY80" fmla="*/ 196642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141123 w 6884912"/>
              <a:gd name="connsiteY101" fmla="*/ 159923 h 1161397"/>
              <a:gd name="connsiteX102" fmla="*/ 6290640 w 6884912"/>
              <a:gd name="connsiteY102" fmla="*/ 167441 h 1161397"/>
              <a:gd name="connsiteX103" fmla="*/ 6322806 w 6884912"/>
              <a:gd name="connsiteY103" fmla="*/ 213293 h 1161397"/>
              <a:gd name="connsiteX104" fmla="*/ 6380420 w 6884912"/>
              <a:gd name="connsiteY104" fmla="*/ 173195 h 1161397"/>
              <a:gd name="connsiteX105" fmla="*/ 6507891 w 6884912"/>
              <a:gd name="connsiteY105" fmla="*/ 118474 h 1161397"/>
              <a:gd name="connsiteX106" fmla="*/ 6571807 w 6884912"/>
              <a:gd name="connsiteY106" fmla="*/ 98636 h 1161397"/>
              <a:gd name="connsiteX107" fmla="*/ 6671880 w 6884912"/>
              <a:gd name="connsiteY107" fmla="*/ 82931 h 1161397"/>
              <a:gd name="connsiteX108" fmla="*/ 6702266 w 6884912"/>
              <a:gd name="connsiteY108" fmla="*/ 75470 h 1161397"/>
              <a:gd name="connsiteX109" fmla="*/ 6845802 w 6884912"/>
              <a:gd name="connsiteY109" fmla="*/ 24496 h 1161397"/>
              <a:gd name="connsiteX110" fmla="*/ 6884912 w 6884912"/>
              <a:gd name="connsiteY11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510042 w 6884912"/>
              <a:gd name="connsiteY60" fmla="*/ 311820 h 1161397"/>
              <a:gd name="connsiteX61" fmla="*/ 3626773 w 6884912"/>
              <a:gd name="connsiteY61" fmla="*/ 290452 h 1161397"/>
              <a:gd name="connsiteX62" fmla="*/ 3666217 w 6884912"/>
              <a:gd name="connsiteY62" fmla="*/ 273255 h 1161397"/>
              <a:gd name="connsiteX63" fmla="*/ 3732427 w 6884912"/>
              <a:gd name="connsiteY63" fmla="*/ 245039 h 1161397"/>
              <a:gd name="connsiteX64" fmla="*/ 3777022 w 6884912"/>
              <a:gd name="connsiteY64" fmla="*/ 200276 h 1161397"/>
              <a:gd name="connsiteX65" fmla="*/ 3791246 w 6884912"/>
              <a:gd name="connsiteY65" fmla="*/ 189996 h 1161397"/>
              <a:gd name="connsiteX66" fmla="*/ 3819864 w 6884912"/>
              <a:gd name="connsiteY66" fmla="*/ 194605 h 1161397"/>
              <a:gd name="connsiteX67" fmla="*/ 3830398 w 6884912"/>
              <a:gd name="connsiteY67" fmla="*/ 188383 h 1161397"/>
              <a:gd name="connsiteX68" fmla="*/ 3834360 w 6884912"/>
              <a:gd name="connsiteY68" fmla="*/ 188992 h 1161397"/>
              <a:gd name="connsiteX69" fmla="*/ 3843715 w 6884912"/>
              <a:gd name="connsiteY69" fmla="*/ 188752 h 1161397"/>
              <a:gd name="connsiteX70" fmla="*/ 3842609 w 6884912"/>
              <a:gd name="connsiteY70" fmla="*/ 197386 h 1161397"/>
              <a:gd name="connsiteX71" fmla="*/ 3853961 w 6884912"/>
              <a:gd name="connsiteY71" fmla="*/ 213380 h 1161397"/>
              <a:gd name="connsiteX72" fmla="*/ 3907640 w 6884912"/>
              <a:gd name="connsiteY72" fmla="*/ 207568 h 1161397"/>
              <a:gd name="connsiteX73" fmla="*/ 3910449 w 6884912"/>
              <a:gd name="connsiteY73" fmla="*/ 197808 h 1161397"/>
              <a:gd name="connsiteX74" fmla="*/ 3917197 w 6884912"/>
              <a:gd name="connsiteY74" fmla="*/ 196121 h 1161397"/>
              <a:gd name="connsiteX75" fmla="*/ 3922400 w 6884912"/>
              <a:gd name="connsiteY75" fmla="*/ 205056 h 1161397"/>
              <a:gd name="connsiteX76" fmla="*/ 4013061 w 6884912"/>
              <a:gd name="connsiteY76" fmla="*/ 224874 h 1161397"/>
              <a:gd name="connsiteX77" fmla="*/ 4220717 w 6884912"/>
              <a:gd name="connsiteY77" fmla="*/ 192946 h 1161397"/>
              <a:gd name="connsiteX78" fmla="*/ 4228802 w 6884912"/>
              <a:gd name="connsiteY78" fmla="*/ 201468 h 1161397"/>
              <a:gd name="connsiteX79" fmla="*/ 4289361 w 6884912"/>
              <a:gd name="connsiteY79" fmla="*/ 196642 h 1161397"/>
              <a:gd name="connsiteX80" fmla="*/ 4498913 w 6884912"/>
              <a:gd name="connsiteY80" fmla="*/ 118915 h 1161397"/>
              <a:gd name="connsiteX81" fmla="*/ 4617330 w 6884912"/>
              <a:gd name="connsiteY81" fmla="*/ 111163 h 1161397"/>
              <a:gd name="connsiteX82" fmla="*/ 4659778 w 6884912"/>
              <a:gd name="connsiteY82" fmla="*/ 118219 h 1161397"/>
              <a:gd name="connsiteX83" fmla="*/ 4730870 w 6884912"/>
              <a:gd name="connsiteY83" fmla="*/ 129432 h 1161397"/>
              <a:gd name="connsiteX84" fmla="*/ 4785037 w 6884912"/>
              <a:gd name="connsiteY84" fmla="*/ 161964 h 1161397"/>
              <a:gd name="connsiteX85" fmla="*/ 4844073 w 6884912"/>
              <a:gd name="connsiteY85" fmla="*/ 161768 h 1161397"/>
              <a:gd name="connsiteX86" fmla="*/ 4856454 w 6884912"/>
              <a:gd name="connsiteY86" fmla="*/ 130488 h 1161397"/>
              <a:gd name="connsiteX87" fmla="*/ 4920038 w 6884912"/>
              <a:gd name="connsiteY87" fmla="*/ 140418 h 1161397"/>
              <a:gd name="connsiteX88" fmla="*/ 5016639 w 6884912"/>
              <a:gd name="connsiteY88" fmla="*/ 158905 h 1161397"/>
              <a:gd name="connsiteX89" fmla="*/ 5072009 w 6884912"/>
              <a:gd name="connsiteY89" fmla="*/ 161502 h 1161397"/>
              <a:gd name="connsiteX90" fmla="*/ 5223626 w 6884912"/>
              <a:gd name="connsiteY90" fmla="*/ 177356 h 1161397"/>
              <a:gd name="connsiteX91" fmla="*/ 5375773 w 6884912"/>
              <a:gd name="connsiteY91" fmla="*/ 199913 h 1161397"/>
              <a:gd name="connsiteX92" fmla="*/ 5467502 w 6884912"/>
              <a:gd name="connsiteY92" fmla="*/ 250963 h 1161397"/>
              <a:gd name="connsiteX93" fmla="*/ 5592395 w 6884912"/>
              <a:gd name="connsiteY93" fmla="*/ 265434 h 1161397"/>
              <a:gd name="connsiteX94" fmla="*/ 5613532 w 6884912"/>
              <a:gd name="connsiteY94" fmla="*/ 273379 h 1161397"/>
              <a:gd name="connsiteX95" fmla="*/ 5642173 w 6884912"/>
              <a:gd name="connsiteY95" fmla="*/ 266904 h 1161397"/>
              <a:gd name="connsiteX96" fmla="*/ 5756910 w 6884912"/>
              <a:gd name="connsiteY96" fmla="*/ 239211 h 1161397"/>
              <a:gd name="connsiteX97" fmla="*/ 5846667 w 6884912"/>
              <a:gd name="connsiteY97" fmla="*/ 201786 h 1161397"/>
              <a:gd name="connsiteX98" fmla="*/ 5960732 w 6884912"/>
              <a:gd name="connsiteY98" fmla="*/ 220708 h 1161397"/>
              <a:gd name="connsiteX99" fmla="*/ 6029542 w 6884912"/>
              <a:gd name="connsiteY99" fmla="*/ 210339 h 1161397"/>
              <a:gd name="connsiteX100" fmla="*/ 6141123 w 6884912"/>
              <a:gd name="connsiteY100" fmla="*/ 159923 h 1161397"/>
              <a:gd name="connsiteX101" fmla="*/ 6290640 w 6884912"/>
              <a:gd name="connsiteY101" fmla="*/ 167441 h 1161397"/>
              <a:gd name="connsiteX102" fmla="*/ 6322806 w 6884912"/>
              <a:gd name="connsiteY102" fmla="*/ 213293 h 1161397"/>
              <a:gd name="connsiteX103" fmla="*/ 6380420 w 6884912"/>
              <a:gd name="connsiteY103" fmla="*/ 173195 h 1161397"/>
              <a:gd name="connsiteX104" fmla="*/ 6507891 w 6884912"/>
              <a:gd name="connsiteY104" fmla="*/ 118474 h 1161397"/>
              <a:gd name="connsiteX105" fmla="*/ 6571807 w 6884912"/>
              <a:gd name="connsiteY105" fmla="*/ 98636 h 1161397"/>
              <a:gd name="connsiteX106" fmla="*/ 6671880 w 6884912"/>
              <a:gd name="connsiteY106" fmla="*/ 82931 h 1161397"/>
              <a:gd name="connsiteX107" fmla="*/ 6702266 w 6884912"/>
              <a:gd name="connsiteY107" fmla="*/ 75470 h 1161397"/>
              <a:gd name="connsiteX108" fmla="*/ 6845802 w 6884912"/>
              <a:gd name="connsiteY108" fmla="*/ 24496 h 1161397"/>
              <a:gd name="connsiteX109" fmla="*/ 6884912 w 6884912"/>
              <a:gd name="connsiteY109"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510042 w 6884912"/>
              <a:gd name="connsiteY60" fmla="*/ 311820 h 1161397"/>
              <a:gd name="connsiteX61" fmla="*/ 3626773 w 6884912"/>
              <a:gd name="connsiteY61" fmla="*/ 290452 h 1161397"/>
              <a:gd name="connsiteX62" fmla="*/ 3666217 w 6884912"/>
              <a:gd name="connsiteY62" fmla="*/ 273255 h 1161397"/>
              <a:gd name="connsiteX63" fmla="*/ 3732427 w 6884912"/>
              <a:gd name="connsiteY63" fmla="*/ 245039 h 1161397"/>
              <a:gd name="connsiteX64" fmla="*/ 3777022 w 6884912"/>
              <a:gd name="connsiteY64" fmla="*/ 200276 h 1161397"/>
              <a:gd name="connsiteX65" fmla="*/ 3791246 w 6884912"/>
              <a:gd name="connsiteY65" fmla="*/ 189996 h 1161397"/>
              <a:gd name="connsiteX66" fmla="*/ 3819864 w 6884912"/>
              <a:gd name="connsiteY66" fmla="*/ 194605 h 1161397"/>
              <a:gd name="connsiteX67" fmla="*/ 3830398 w 6884912"/>
              <a:gd name="connsiteY67" fmla="*/ 188383 h 1161397"/>
              <a:gd name="connsiteX68" fmla="*/ 3834360 w 6884912"/>
              <a:gd name="connsiteY68" fmla="*/ 188992 h 1161397"/>
              <a:gd name="connsiteX69" fmla="*/ 3843715 w 6884912"/>
              <a:gd name="connsiteY69" fmla="*/ 188752 h 1161397"/>
              <a:gd name="connsiteX70" fmla="*/ 3842609 w 6884912"/>
              <a:gd name="connsiteY70" fmla="*/ 197386 h 1161397"/>
              <a:gd name="connsiteX71" fmla="*/ 3853961 w 6884912"/>
              <a:gd name="connsiteY71" fmla="*/ 213380 h 1161397"/>
              <a:gd name="connsiteX72" fmla="*/ 3907640 w 6884912"/>
              <a:gd name="connsiteY72" fmla="*/ 207568 h 1161397"/>
              <a:gd name="connsiteX73" fmla="*/ 3910449 w 6884912"/>
              <a:gd name="connsiteY73" fmla="*/ 197808 h 1161397"/>
              <a:gd name="connsiteX74" fmla="*/ 3917197 w 6884912"/>
              <a:gd name="connsiteY74" fmla="*/ 196121 h 1161397"/>
              <a:gd name="connsiteX75" fmla="*/ 3922400 w 6884912"/>
              <a:gd name="connsiteY75" fmla="*/ 205056 h 1161397"/>
              <a:gd name="connsiteX76" fmla="*/ 4013061 w 6884912"/>
              <a:gd name="connsiteY76" fmla="*/ 224874 h 1161397"/>
              <a:gd name="connsiteX77" fmla="*/ 4220717 w 6884912"/>
              <a:gd name="connsiteY77" fmla="*/ 192946 h 1161397"/>
              <a:gd name="connsiteX78" fmla="*/ 4228802 w 6884912"/>
              <a:gd name="connsiteY78" fmla="*/ 201468 h 1161397"/>
              <a:gd name="connsiteX79" fmla="*/ 4289361 w 6884912"/>
              <a:gd name="connsiteY79" fmla="*/ 196642 h 1161397"/>
              <a:gd name="connsiteX80" fmla="*/ 4498913 w 6884912"/>
              <a:gd name="connsiteY80" fmla="*/ 118915 h 1161397"/>
              <a:gd name="connsiteX81" fmla="*/ 4617330 w 6884912"/>
              <a:gd name="connsiteY81" fmla="*/ 111163 h 1161397"/>
              <a:gd name="connsiteX82" fmla="*/ 4659778 w 6884912"/>
              <a:gd name="connsiteY82" fmla="*/ 118219 h 1161397"/>
              <a:gd name="connsiteX83" fmla="*/ 4730870 w 6884912"/>
              <a:gd name="connsiteY83" fmla="*/ 129432 h 1161397"/>
              <a:gd name="connsiteX84" fmla="*/ 4844073 w 6884912"/>
              <a:gd name="connsiteY84" fmla="*/ 161768 h 1161397"/>
              <a:gd name="connsiteX85" fmla="*/ 4856454 w 6884912"/>
              <a:gd name="connsiteY85" fmla="*/ 130488 h 1161397"/>
              <a:gd name="connsiteX86" fmla="*/ 4920038 w 6884912"/>
              <a:gd name="connsiteY86" fmla="*/ 140418 h 1161397"/>
              <a:gd name="connsiteX87" fmla="*/ 5016639 w 6884912"/>
              <a:gd name="connsiteY87" fmla="*/ 158905 h 1161397"/>
              <a:gd name="connsiteX88" fmla="*/ 5072009 w 6884912"/>
              <a:gd name="connsiteY88" fmla="*/ 161502 h 1161397"/>
              <a:gd name="connsiteX89" fmla="*/ 5223626 w 6884912"/>
              <a:gd name="connsiteY89" fmla="*/ 177356 h 1161397"/>
              <a:gd name="connsiteX90" fmla="*/ 5375773 w 6884912"/>
              <a:gd name="connsiteY90" fmla="*/ 199913 h 1161397"/>
              <a:gd name="connsiteX91" fmla="*/ 5467502 w 6884912"/>
              <a:gd name="connsiteY91" fmla="*/ 250963 h 1161397"/>
              <a:gd name="connsiteX92" fmla="*/ 5592395 w 6884912"/>
              <a:gd name="connsiteY92" fmla="*/ 265434 h 1161397"/>
              <a:gd name="connsiteX93" fmla="*/ 5613532 w 6884912"/>
              <a:gd name="connsiteY93" fmla="*/ 273379 h 1161397"/>
              <a:gd name="connsiteX94" fmla="*/ 5642173 w 6884912"/>
              <a:gd name="connsiteY94" fmla="*/ 266904 h 1161397"/>
              <a:gd name="connsiteX95" fmla="*/ 5756910 w 6884912"/>
              <a:gd name="connsiteY95" fmla="*/ 239211 h 1161397"/>
              <a:gd name="connsiteX96" fmla="*/ 5846667 w 6884912"/>
              <a:gd name="connsiteY96" fmla="*/ 201786 h 1161397"/>
              <a:gd name="connsiteX97" fmla="*/ 5960732 w 6884912"/>
              <a:gd name="connsiteY97" fmla="*/ 220708 h 1161397"/>
              <a:gd name="connsiteX98" fmla="*/ 6029542 w 6884912"/>
              <a:gd name="connsiteY98" fmla="*/ 210339 h 1161397"/>
              <a:gd name="connsiteX99" fmla="*/ 6141123 w 6884912"/>
              <a:gd name="connsiteY99" fmla="*/ 159923 h 1161397"/>
              <a:gd name="connsiteX100" fmla="*/ 6290640 w 6884912"/>
              <a:gd name="connsiteY100" fmla="*/ 167441 h 1161397"/>
              <a:gd name="connsiteX101" fmla="*/ 6322806 w 6884912"/>
              <a:gd name="connsiteY101" fmla="*/ 213293 h 1161397"/>
              <a:gd name="connsiteX102" fmla="*/ 6380420 w 6884912"/>
              <a:gd name="connsiteY102" fmla="*/ 173195 h 1161397"/>
              <a:gd name="connsiteX103" fmla="*/ 6507891 w 6884912"/>
              <a:gd name="connsiteY103" fmla="*/ 118474 h 1161397"/>
              <a:gd name="connsiteX104" fmla="*/ 6571807 w 6884912"/>
              <a:gd name="connsiteY104" fmla="*/ 98636 h 1161397"/>
              <a:gd name="connsiteX105" fmla="*/ 6671880 w 6884912"/>
              <a:gd name="connsiteY105" fmla="*/ 82931 h 1161397"/>
              <a:gd name="connsiteX106" fmla="*/ 6702266 w 6884912"/>
              <a:gd name="connsiteY106" fmla="*/ 75470 h 1161397"/>
              <a:gd name="connsiteX107" fmla="*/ 6845802 w 6884912"/>
              <a:gd name="connsiteY107" fmla="*/ 24496 h 1161397"/>
              <a:gd name="connsiteX108" fmla="*/ 6884912 w 6884912"/>
              <a:gd name="connsiteY10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478946 w 6884912"/>
              <a:gd name="connsiteY7" fmla="*/ 1106011 h 1161397"/>
              <a:gd name="connsiteX8" fmla="*/ 512111 w 6884912"/>
              <a:gd name="connsiteY8" fmla="*/ 1085599 h 1161397"/>
              <a:gd name="connsiteX9" fmla="*/ 567875 w 6884912"/>
              <a:gd name="connsiteY9" fmla="*/ 1051976 h 1161397"/>
              <a:gd name="connsiteX10" fmla="*/ 601644 w 6884912"/>
              <a:gd name="connsiteY10" fmla="*/ 1003997 h 1161397"/>
              <a:gd name="connsiteX11" fmla="*/ 651408 w 6884912"/>
              <a:gd name="connsiteY11" fmla="*/ 984938 h 1161397"/>
              <a:gd name="connsiteX12" fmla="*/ 673197 w 6884912"/>
              <a:gd name="connsiteY12" fmla="*/ 1010060 h 1161397"/>
              <a:gd name="connsiteX13" fmla="*/ 723108 w 6884912"/>
              <a:gd name="connsiteY13" fmla="*/ 980081 h 1161397"/>
              <a:gd name="connsiteX14" fmla="*/ 797699 w 6884912"/>
              <a:gd name="connsiteY14" fmla="*/ 931362 h 1161397"/>
              <a:gd name="connsiteX15" fmla="*/ 843359 w 6884912"/>
              <a:gd name="connsiteY15" fmla="*/ 910894 h 1161397"/>
              <a:gd name="connsiteX16" fmla="*/ 965215 w 6884912"/>
              <a:gd name="connsiteY16" fmla="*/ 846701 h 1161397"/>
              <a:gd name="connsiteX17" fmla="*/ 1085080 w 6884912"/>
              <a:gd name="connsiteY17" fmla="*/ 776086 h 1161397"/>
              <a:gd name="connsiteX18" fmla="*/ 1131224 w 6884912"/>
              <a:gd name="connsiteY18" fmla="*/ 706160 h 1161397"/>
              <a:gd name="connsiteX19" fmla="*/ 1138051 w 6884912"/>
              <a:gd name="connsiteY19" fmla="*/ 702034 h 1161397"/>
              <a:gd name="connsiteX20" fmla="*/ 1158800 w 6884912"/>
              <a:gd name="connsiteY20" fmla="*/ 700004 h 1161397"/>
              <a:gd name="connsiteX21" fmla="*/ 1166947 w 6884912"/>
              <a:gd name="connsiteY21" fmla="*/ 700762 h 1161397"/>
              <a:gd name="connsiteX22" fmla="*/ 1178135 w 6884912"/>
              <a:gd name="connsiteY22" fmla="*/ 698631 h 1161397"/>
              <a:gd name="connsiteX23" fmla="*/ 1178301 w 6884912"/>
              <a:gd name="connsiteY23" fmla="*/ 698094 h 1161397"/>
              <a:gd name="connsiteX24" fmla="*/ 1188995 w 6884912"/>
              <a:gd name="connsiteY24" fmla="*/ 697048 h 1161397"/>
              <a:gd name="connsiteX25" fmla="*/ 1242716 w 6884912"/>
              <a:gd name="connsiteY25" fmla="*/ 698052 h 1161397"/>
              <a:gd name="connsiteX26" fmla="*/ 1299977 w 6884912"/>
              <a:gd name="connsiteY26" fmla="*/ 639196 h 1161397"/>
              <a:gd name="connsiteX27" fmla="*/ 1326190 w 6884912"/>
              <a:gd name="connsiteY27" fmla="*/ 625955 h 1161397"/>
              <a:gd name="connsiteX28" fmla="*/ 1339600 w 6884912"/>
              <a:gd name="connsiteY28" fmla="*/ 616295 h 1161397"/>
              <a:gd name="connsiteX29" fmla="*/ 1340054 w 6884912"/>
              <a:gd name="connsiteY29" fmla="*/ 614022 h 1161397"/>
              <a:gd name="connsiteX30" fmla="*/ 1391606 w 6884912"/>
              <a:gd name="connsiteY30" fmla="*/ 615229 h 1161397"/>
              <a:gd name="connsiteX31" fmla="*/ 1397565 w 6884912"/>
              <a:gd name="connsiteY31" fmla="*/ 611490 h 1161397"/>
              <a:gd name="connsiteX32" fmla="*/ 1432302 w 6884912"/>
              <a:gd name="connsiteY32" fmla="*/ 617267 h 1161397"/>
              <a:gd name="connsiteX33" fmla="*/ 1449644 w 6884912"/>
              <a:gd name="connsiteY33" fmla="*/ 617591 h 1161397"/>
              <a:gd name="connsiteX34" fmla="*/ 1455793 w 6884912"/>
              <a:gd name="connsiteY34" fmla="*/ 623174 h 1161397"/>
              <a:gd name="connsiteX35" fmla="*/ 1480758 w 6884912"/>
              <a:gd name="connsiteY35" fmla="*/ 620863 h 1161397"/>
              <a:gd name="connsiteX36" fmla="*/ 1483154 w 6884912"/>
              <a:gd name="connsiteY36" fmla="*/ 618527 h 1161397"/>
              <a:gd name="connsiteX37" fmla="*/ 1505495 w 6884912"/>
              <a:gd name="connsiteY37" fmla="*/ 624325 h 1161397"/>
              <a:gd name="connsiteX38" fmla="*/ 1526340 w 6884912"/>
              <a:gd name="connsiteY38" fmla="*/ 638496 h 1161397"/>
              <a:gd name="connsiteX39" fmla="*/ 1731986 w 6884912"/>
              <a:gd name="connsiteY39" fmla="*/ 589682 h 1161397"/>
              <a:gd name="connsiteX40" fmla="*/ 1927935 w 6884912"/>
              <a:gd name="connsiteY40" fmla="*/ 628540 h 1161397"/>
              <a:gd name="connsiteX41" fmla="*/ 2039075 w 6884912"/>
              <a:gd name="connsiteY41" fmla="*/ 599964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222191 w 6884912"/>
              <a:gd name="connsiteY57" fmla="*/ 307887 h 1161397"/>
              <a:gd name="connsiteX58" fmla="*/ 3227953 w 6884912"/>
              <a:gd name="connsiteY58" fmla="*/ 297650 h 1161397"/>
              <a:gd name="connsiteX59" fmla="*/ 3510042 w 6884912"/>
              <a:gd name="connsiteY59" fmla="*/ 311820 h 1161397"/>
              <a:gd name="connsiteX60" fmla="*/ 3626773 w 6884912"/>
              <a:gd name="connsiteY60" fmla="*/ 290452 h 1161397"/>
              <a:gd name="connsiteX61" fmla="*/ 3666217 w 6884912"/>
              <a:gd name="connsiteY61" fmla="*/ 273255 h 1161397"/>
              <a:gd name="connsiteX62" fmla="*/ 3732427 w 6884912"/>
              <a:gd name="connsiteY62" fmla="*/ 245039 h 1161397"/>
              <a:gd name="connsiteX63" fmla="*/ 3777022 w 6884912"/>
              <a:gd name="connsiteY63" fmla="*/ 200276 h 1161397"/>
              <a:gd name="connsiteX64" fmla="*/ 3791246 w 6884912"/>
              <a:gd name="connsiteY64" fmla="*/ 189996 h 1161397"/>
              <a:gd name="connsiteX65" fmla="*/ 3819864 w 6884912"/>
              <a:gd name="connsiteY65" fmla="*/ 194605 h 1161397"/>
              <a:gd name="connsiteX66" fmla="*/ 3830398 w 6884912"/>
              <a:gd name="connsiteY66" fmla="*/ 188383 h 1161397"/>
              <a:gd name="connsiteX67" fmla="*/ 3834360 w 6884912"/>
              <a:gd name="connsiteY67" fmla="*/ 188992 h 1161397"/>
              <a:gd name="connsiteX68" fmla="*/ 3843715 w 6884912"/>
              <a:gd name="connsiteY68" fmla="*/ 188752 h 1161397"/>
              <a:gd name="connsiteX69" fmla="*/ 3842609 w 6884912"/>
              <a:gd name="connsiteY69" fmla="*/ 197386 h 1161397"/>
              <a:gd name="connsiteX70" fmla="*/ 3853961 w 6884912"/>
              <a:gd name="connsiteY70" fmla="*/ 213380 h 1161397"/>
              <a:gd name="connsiteX71" fmla="*/ 3907640 w 6884912"/>
              <a:gd name="connsiteY71" fmla="*/ 207568 h 1161397"/>
              <a:gd name="connsiteX72" fmla="*/ 3910449 w 6884912"/>
              <a:gd name="connsiteY72" fmla="*/ 197808 h 1161397"/>
              <a:gd name="connsiteX73" fmla="*/ 3917197 w 6884912"/>
              <a:gd name="connsiteY73" fmla="*/ 196121 h 1161397"/>
              <a:gd name="connsiteX74" fmla="*/ 3922400 w 6884912"/>
              <a:gd name="connsiteY74" fmla="*/ 205056 h 1161397"/>
              <a:gd name="connsiteX75" fmla="*/ 4013061 w 6884912"/>
              <a:gd name="connsiteY75" fmla="*/ 224874 h 1161397"/>
              <a:gd name="connsiteX76" fmla="*/ 4220717 w 6884912"/>
              <a:gd name="connsiteY76" fmla="*/ 192946 h 1161397"/>
              <a:gd name="connsiteX77" fmla="*/ 4228802 w 6884912"/>
              <a:gd name="connsiteY77" fmla="*/ 201468 h 1161397"/>
              <a:gd name="connsiteX78" fmla="*/ 4289361 w 6884912"/>
              <a:gd name="connsiteY78" fmla="*/ 196642 h 1161397"/>
              <a:gd name="connsiteX79" fmla="*/ 4498913 w 6884912"/>
              <a:gd name="connsiteY79" fmla="*/ 118915 h 1161397"/>
              <a:gd name="connsiteX80" fmla="*/ 4617330 w 6884912"/>
              <a:gd name="connsiteY80" fmla="*/ 111163 h 1161397"/>
              <a:gd name="connsiteX81" fmla="*/ 4659778 w 6884912"/>
              <a:gd name="connsiteY81" fmla="*/ 118219 h 1161397"/>
              <a:gd name="connsiteX82" fmla="*/ 4730870 w 6884912"/>
              <a:gd name="connsiteY82" fmla="*/ 129432 h 1161397"/>
              <a:gd name="connsiteX83" fmla="*/ 4844073 w 6884912"/>
              <a:gd name="connsiteY83" fmla="*/ 161768 h 1161397"/>
              <a:gd name="connsiteX84" fmla="*/ 4856454 w 6884912"/>
              <a:gd name="connsiteY84" fmla="*/ 130488 h 1161397"/>
              <a:gd name="connsiteX85" fmla="*/ 4920038 w 6884912"/>
              <a:gd name="connsiteY85" fmla="*/ 140418 h 1161397"/>
              <a:gd name="connsiteX86" fmla="*/ 5016639 w 6884912"/>
              <a:gd name="connsiteY86" fmla="*/ 158905 h 1161397"/>
              <a:gd name="connsiteX87" fmla="*/ 5072009 w 6884912"/>
              <a:gd name="connsiteY87" fmla="*/ 161502 h 1161397"/>
              <a:gd name="connsiteX88" fmla="*/ 5223626 w 6884912"/>
              <a:gd name="connsiteY88" fmla="*/ 177356 h 1161397"/>
              <a:gd name="connsiteX89" fmla="*/ 5375773 w 6884912"/>
              <a:gd name="connsiteY89" fmla="*/ 199913 h 1161397"/>
              <a:gd name="connsiteX90" fmla="*/ 5467502 w 6884912"/>
              <a:gd name="connsiteY90" fmla="*/ 250963 h 1161397"/>
              <a:gd name="connsiteX91" fmla="*/ 5592395 w 6884912"/>
              <a:gd name="connsiteY91" fmla="*/ 265434 h 1161397"/>
              <a:gd name="connsiteX92" fmla="*/ 5613532 w 6884912"/>
              <a:gd name="connsiteY92" fmla="*/ 273379 h 1161397"/>
              <a:gd name="connsiteX93" fmla="*/ 5642173 w 6884912"/>
              <a:gd name="connsiteY93" fmla="*/ 266904 h 1161397"/>
              <a:gd name="connsiteX94" fmla="*/ 5756910 w 6884912"/>
              <a:gd name="connsiteY94" fmla="*/ 239211 h 1161397"/>
              <a:gd name="connsiteX95" fmla="*/ 5846667 w 6884912"/>
              <a:gd name="connsiteY95" fmla="*/ 201786 h 1161397"/>
              <a:gd name="connsiteX96" fmla="*/ 5960732 w 6884912"/>
              <a:gd name="connsiteY96" fmla="*/ 220708 h 1161397"/>
              <a:gd name="connsiteX97" fmla="*/ 6029542 w 6884912"/>
              <a:gd name="connsiteY97" fmla="*/ 210339 h 1161397"/>
              <a:gd name="connsiteX98" fmla="*/ 6141123 w 6884912"/>
              <a:gd name="connsiteY98" fmla="*/ 159923 h 1161397"/>
              <a:gd name="connsiteX99" fmla="*/ 6290640 w 6884912"/>
              <a:gd name="connsiteY99" fmla="*/ 167441 h 1161397"/>
              <a:gd name="connsiteX100" fmla="*/ 6322806 w 6884912"/>
              <a:gd name="connsiteY100" fmla="*/ 213293 h 1161397"/>
              <a:gd name="connsiteX101" fmla="*/ 6380420 w 6884912"/>
              <a:gd name="connsiteY101" fmla="*/ 173195 h 1161397"/>
              <a:gd name="connsiteX102" fmla="*/ 6507891 w 6884912"/>
              <a:gd name="connsiteY102" fmla="*/ 118474 h 1161397"/>
              <a:gd name="connsiteX103" fmla="*/ 6571807 w 6884912"/>
              <a:gd name="connsiteY103" fmla="*/ 98636 h 1161397"/>
              <a:gd name="connsiteX104" fmla="*/ 6671880 w 6884912"/>
              <a:gd name="connsiteY104" fmla="*/ 82931 h 1161397"/>
              <a:gd name="connsiteX105" fmla="*/ 6702266 w 6884912"/>
              <a:gd name="connsiteY105" fmla="*/ 75470 h 1161397"/>
              <a:gd name="connsiteX106" fmla="*/ 6845802 w 6884912"/>
              <a:gd name="connsiteY106" fmla="*/ 24496 h 1161397"/>
              <a:gd name="connsiteX107" fmla="*/ 6884912 w 6884912"/>
              <a:gd name="connsiteY107"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512111 w 6884912"/>
              <a:gd name="connsiteY7" fmla="*/ 1085599 h 1161397"/>
              <a:gd name="connsiteX8" fmla="*/ 567875 w 6884912"/>
              <a:gd name="connsiteY8" fmla="*/ 1051976 h 1161397"/>
              <a:gd name="connsiteX9" fmla="*/ 601644 w 6884912"/>
              <a:gd name="connsiteY9" fmla="*/ 1003997 h 1161397"/>
              <a:gd name="connsiteX10" fmla="*/ 651408 w 6884912"/>
              <a:gd name="connsiteY10" fmla="*/ 984938 h 1161397"/>
              <a:gd name="connsiteX11" fmla="*/ 673197 w 6884912"/>
              <a:gd name="connsiteY11" fmla="*/ 1010060 h 1161397"/>
              <a:gd name="connsiteX12" fmla="*/ 723108 w 6884912"/>
              <a:gd name="connsiteY12" fmla="*/ 980081 h 1161397"/>
              <a:gd name="connsiteX13" fmla="*/ 797699 w 6884912"/>
              <a:gd name="connsiteY13" fmla="*/ 931362 h 1161397"/>
              <a:gd name="connsiteX14" fmla="*/ 843359 w 6884912"/>
              <a:gd name="connsiteY14" fmla="*/ 910894 h 1161397"/>
              <a:gd name="connsiteX15" fmla="*/ 965215 w 6884912"/>
              <a:gd name="connsiteY15" fmla="*/ 846701 h 1161397"/>
              <a:gd name="connsiteX16" fmla="*/ 1085080 w 6884912"/>
              <a:gd name="connsiteY16" fmla="*/ 776086 h 1161397"/>
              <a:gd name="connsiteX17" fmla="*/ 1131224 w 6884912"/>
              <a:gd name="connsiteY17" fmla="*/ 706160 h 1161397"/>
              <a:gd name="connsiteX18" fmla="*/ 1138051 w 6884912"/>
              <a:gd name="connsiteY18" fmla="*/ 702034 h 1161397"/>
              <a:gd name="connsiteX19" fmla="*/ 1158800 w 6884912"/>
              <a:gd name="connsiteY19" fmla="*/ 700004 h 1161397"/>
              <a:gd name="connsiteX20" fmla="*/ 1166947 w 6884912"/>
              <a:gd name="connsiteY20" fmla="*/ 700762 h 1161397"/>
              <a:gd name="connsiteX21" fmla="*/ 1178135 w 6884912"/>
              <a:gd name="connsiteY21" fmla="*/ 698631 h 1161397"/>
              <a:gd name="connsiteX22" fmla="*/ 1178301 w 6884912"/>
              <a:gd name="connsiteY22" fmla="*/ 698094 h 1161397"/>
              <a:gd name="connsiteX23" fmla="*/ 1188995 w 6884912"/>
              <a:gd name="connsiteY23" fmla="*/ 697048 h 1161397"/>
              <a:gd name="connsiteX24" fmla="*/ 1242716 w 6884912"/>
              <a:gd name="connsiteY24" fmla="*/ 698052 h 1161397"/>
              <a:gd name="connsiteX25" fmla="*/ 1299977 w 6884912"/>
              <a:gd name="connsiteY25" fmla="*/ 639196 h 1161397"/>
              <a:gd name="connsiteX26" fmla="*/ 1326190 w 6884912"/>
              <a:gd name="connsiteY26" fmla="*/ 625955 h 1161397"/>
              <a:gd name="connsiteX27" fmla="*/ 1339600 w 6884912"/>
              <a:gd name="connsiteY27" fmla="*/ 616295 h 1161397"/>
              <a:gd name="connsiteX28" fmla="*/ 1340054 w 6884912"/>
              <a:gd name="connsiteY28" fmla="*/ 614022 h 1161397"/>
              <a:gd name="connsiteX29" fmla="*/ 1391606 w 6884912"/>
              <a:gd name="connsiteY29" fmla="*/ 615229 h 1161397"/>
              <a:gd name="connsiteX30" fmla="*/ 1397565 w 6884912"/>
              <a:gd name="connsiteY30" fmla="*/ 611490 h 1161397"/>
              <a:gd name="connsiteX31" fmla="*/ 1432302 w 6884912"/>
              <a:gd name="connsiteY31" fmla="*/ 617267 h 1161397"/>
              <a:gd name="connsiteX32" fmla="*/ 1449644 w 6884912"/>
              <a:gd name="connsiteY32" fmla="*/ 617591 h 1161397"/>
              <a:gd name="connsiteX33" fmla="*/ 1455793 w 6884912"/>
              <a:gd name="connsiteY33" fmla="*/ 623174 h 1161397"/>
              <a:gd name="connsiteX34" fmla="*/ 1480758 w 6884912"/>
              <a:gd name="connsiteY34" fmla="*/ 620863 h 1161397"/>
              <a:gd name="connsiteX35" fmla="*/ 1483154 w 6884912"/>
              <a:gd name="connsiteY35" fmla="*/ 618527 h 1161397"/>
              <a:gd name="connsiteX36" fmla="*/ 1505495 w 6884912"/>
              <a:gd name="connsiteY36" fmla="*/ 624325 h 1161397"/>
              <a:gd name="connsiteX37" fmla="*/ 1526340 w 6884912"/>
              <a:gd name="connsiteY37" fmla="*/ 638496 h 1161397"/>
              <a:gd name="connsiteX38" fmla="*/ 1731986 w 6884912"/>
              <a:gd name="connsiteY38" fmla="*/ 589682 h 1161397"/>
              <a:gd name="connsiteX39" fmla="*/ 1927935 w 6884912"/>
              <a:gd name="connsiteY39" fmla="*/ 628540 h 1161397"/>
              <a:gd name="connsiteX40" fmla="*/ 2039075 w 6884912"/>
              <a:gd name="connsiteY40" fmla="*/ 599964 h 1161397"/>
              <a:gd name="connsiteX41" fmla="*/ 2066980 w 6884912"/>
              <a:gd name="connsiteY41" fmla="*/ 550413 h 1161397"/>
              <a:gd name="connsiteX42" fmla="*/ 2352236 w 6884912"/>
              <a:gd name="connsiteY42" fmla="*/ 519602 h 1161397"/>
              <a:gd name="connsiteX43" fmla="*/ 2420791 w 6884912"/>
              <a:gd name="connsiteY43" fmla="*/ 492826 h 1161397"/>
              <a:gd name="connsiteX44" fmla="*/ 2489932 w 6884912"/>
              <a:gd name="connsiteY44" fmla="*/ 507864 h 1161397"/>
              <a:gd name="connsiteX45" fmla="*/ 2512917 w 6884912"/>
              <a:gd name="connsiteY45" fmla="*/ 489127 h 1161397"/>
              <a:gd name="connsiteX46" fmla="*/ 2516783 w 6884912"/>
              <a:gd name="connsiteY46" fmla="*/ 485473 h 1161397"/>
              <a:gd name="connsiteX47" fmla="*/ 2534360 w 6884912"/>
              <a:gd name="connsiteY47" fmla="*/ 480064 h 1161397"/>
              <a:gd name="connsiteX48" fmla="*/ 2536691 w 6884912"/>
              <a:gd name="connsiteY48" fmla="*/ 467018 h 1161397"/>
              <a:gd name="connsiteX49" fmla="*/ 2561265 w 6884912"/>
              <a:gd name="connsiteY49" fmla="*/ 450623 h 1161397"/>
              <a:gd name="connsiteX50" fmla="*/ 2594349 w 6884912"/>
              <a:gd name="connsiteY50" fmla="*/ 443884 h 1161397"/>
              <a:gd name="connsiteX51" fmla="*/ 2754324 w 6884912"/>
              <a:gd name="connsiteY51" fmla="*/ 424766 h 1161397"/>
              <a:gd name="connsiteX52" fmla="*/ 2848470 w 6884912"/>
              <a:gd name="connsiteY52" fmla="*/ 405966 h 1161397"/>
              <a:gd name="connsiteX53" fmla="*/ 2881772 w 6884912"/>
              <a:gd name="connsiteY53" fmla="*/ 387260 h 1161397"/>
              <a:gd name="connsiteX54" fmla="*/ 2929932 w 6884912"/>
              <a:gd name="connsiteY54" fmla="*/ 368912 h 1161397"/>
              <a:gd name="connsiteX55" fmla="*/ 3013020 w 6884912"/>
              <a:gd name="connsiteY55" fmla="*/ 327578 h 1161397"/>
              <a:gd name="connsiteX56" fmla="*/ 3222191 w 6884912"/>
              <a:gd name="connsiteY56" fmla="*/ 307887 h 1161397"/>
              <a:gd name="connsiteX57" fmla="*/ 3227953 w 6884912"/>
              <a:gd name="connsiteY57" fmla="*/ 297650 h 1161397"/>
              <a:gd name="connsiteX58" fmla="*/ 3510042 w 6884912"/>
              <a:gd name="connsiteY58" fmla="*/ 311820 h 1161397"/>
              <a:gd name="connsiteX59" fmla="*/ 3626773 w 6884912"/>
              <a:gd name="connsiteY59" fmla="*/ 290452 h 1161397"/>
              <a:gd name="connsiteX60" fmla="*/ 3666217 w 6884912"/>
              <a:gd name="connsiteY60" fmla="*/ 273255 h 1161397"/>
              <a:gd name="connsiteX61" fmla="*/ 3732427 w 6884912"/>
              <a:gd name="connsiteY61" fmla="*/ 245039 h 1161397"/>
              <a:gd name="connsiteX62" fmla="*/ 3777022 w 6884912"/>
              <a:gd name="connsiteY62" fmla="*/ 200276 h 1161397"/>
              <a:gd name="connsiteX63" fmla="*/ 3791246 w 6884912"/>
              <a:gd name="connsiteY63" fmla="*/ 189996 h 1161397"/>
              <a:gd name="connsiteX64" fmla="*/ 3819864 w 6884912"/>
              <a:gd name="connsiteY64" fmla="*/ 194605 h 1161397"/>
              <a:gd name="connsiteX65" fmla="*/ 3830398 w 6884912"/>
              <a:gd name="connsiteY65" fmla="*/ 188383 h 1161397"/>
              <a:gd name="connsiteX66" fmla="*/ 3834360 w 6884912"/>
              <a:gd name="connsiteY66" fmla="*/ 188992 h 1161397"/>
              <a:gd name="connsiteX67" fmla="*/ 3843715 w 6884912"/>
              <a:gd name="connsiteY67" fmla="*/ 188752 h 1161397"/>
              <a:gd name="connsiteX68" fmla="*/ 3842609 w 6884912"/>
              <a:gd name="connsiteY68" fmla="*/ 197386 h 1161397"/>
              <a:gd name="connsiteX69" fmla="*/ 3853961 w 6884912"/>
              <a:gd name="connsiteY69" fmla="*/ 213380 h 1161397"/>
              <a:gd name="connsiteX70" fmla="*/ 3907640 w 6884912"/>
              <a:gd name="connsiteY70" fmla="*/ 207568 h 1161397"/>
              <a:gd name="connsiteX71" fmla="*/ 3910449 w 6884912"/>
              <a:gd name="connsiteY71" fmla="*/ 197808 h 1161397"/>
              <a:gd name="connsiteX72" fmla="*/ 3917197 w 6884912"/>
              <a:gd name="connsiteY72" fmla="*/ 196121 h 1161397"/>
              <a:gd name="connsiteX73" fmla="*/ 3922400 w 6884912"/>
              <a:gd name="connsiteY73" fmla="*/ 205056 h 1161397"/>
              <a:gd name="connsiteX74" fmla="*/ 4013061 w 6884912"/>
              <a:gd name="connsiteY74" fmla="*/ 224874 h 1161397"/>
              <a:gd name="connsiteX75" fmla="*/ 4220717 w 6884912"/>
              <a:gd name="connsiteY75" fmla="*/ 192946 h 1161397"/>
              <a:gd name="connsiteX76" fmla="*/ 4228802 w 6884912"/>
              <a:gd name="connsiteY76" fmla="*/ 201468 h 1161397"/>
              <a:gd name="connsiteX77" fmla="*/ 4289361 w 6884912"/>
              <a:gd name="connsiteY77" fmla="*/ 196642 h 1161397"/>
              <a:gd name="connsiteX78" fmla="*/ 4498913 w 6884912"/>
              <a:gd name="connsiteY78" fmla="*/ 118915 h 1161397"/>
              <a:gd name="connsiteX79" fmla="*/ 4617330 w 6884912"/>
              <a:gd name="connsiteY79" fmla="*/ 111163 h 1161397"/>
              <a:gd name="connsiteX80" fmla="*/ 4659778 w 6884912"/>
              <a:gd name="connsiteY80" fmla="*/ 118219 h 1161397"/>
              <a:gd name="connsiteX81" fmla="*/ 4730870 w 6884912"/>
              <a:gd name="connsiteY81" fmla="*/ 129432 h 1161397"/>
              <a:gd name="connsiteX82" fmla="*/ 4844073 w 6884912"/>
              <a:gd name="connsiteY82" fmla="*/ 161768 h 1161397"/>
              <a:gd name="connsiteX83" fmla="*/ 4856454 w 6884912"/>
              <a:gd name="connsiteY83" fmla="*/ 130488 h 1161397"/>
              <a:gd name="connsiteX84" fmla="*/ 4920038 w 6884912"/>
              <a:gd name="connsiteY84" fmla="*/ 140418 h 1161397"/>
              <a:gd name="connsiteX85" fmla="*/ 5016639 w 6884912"/>
              <a:gd name="connsiteY85" fmla="*/ 158905 h 1161397"/>
              <a:gd name="connsiteX86" fmla="*/ 5072009 w 6884912"/>
              <a:gd name="connsiteY86" fmla="*/ 161502 h 1161397"/>
              <a:gd name="connsiteX87" fmla="*/ 5223626 w 6884912"/>
              <a:gd name="connsiteY87" fmla="*/ 177356 h 1161397"/>
              <a:gd name="connsiteX88" fmla="*/ 5375773 w 6884912"/>
              <a:gd name="connsiteY88" fmla="*/ 199913 h 1161397"/>
              <a:gd name="connsiteX89" fmla="*/ 5467502 w 6884912"/>
              <a:gd name="connsiteY89" fmla="*/ 250963 h 1161397"/>
              <a:gd name="connsiteX90" fmla="*/ 5592395 w 6884912"/>
              <a:gd name="connsiteY90" fmla="*/ 265434 h 1161397"/>
              <a:gd name="connsiteX91" fmla="*/ 5613532 w 6884912"/>
              <a:gd name="connsiteY91" fmla="*/ 273379 h 1161397"/>
              <a:gd name="connsiteX92" fmla="*/ 5642173 w 6884912"/>
              <a:gd name="connsiteY92" fmla="*/ 266904 h 1161397"/>
              <a:gd name="connsiteX93" fmla="*/ 5756910 w 6884912"/>
              <a:gd name="connsiteY93" fmla="*/ 239211 h 1161397"/>
              <a:gd name="connsiteX94" fmla="*/ 5846667 w 6884912"/>
              <a:gd name="connsiteY94" fmla="*/ 201786 h 1161397"/>
              <a:gd name="connsiteX95" fmla="*/ 5960732 w 6884912"/>
              <a:gd name="connsiteY95" fmla="*/ 220708 h 1161397"/>
              <a:gd name="connsiteX96" fmla="*/ 6029542 w 6884912"/>
              <a:gd name="connsiteY96" fmla="*/ 210339 h 1161397"/>
              <a:gd name="connsiteX97" fmla="*/ 6141123 w 6884912"/>
              <a:gd name="connsiteY97" fmla="*/ 159923 h 1161397"/>
              <a:gd name="connsiteX98" fmla="*/ 6290640 w 6884912"/>
              <a:gd name="connsiteY98" fmla="*/ 167441 h 1161397"/>
              <a:gd name="connsiteX99" fmla="*/ 6322806 w 6884912"/>
              <a:gd name="connsiteY99" fmla="*/ 213293 h 1161397"/>
              <a:gd name="connsiteX100" fmla="*/ 6380420 w 6884912"/>
              <a:gd name="connsiteY100" fmla="*/ 173195 h 1161397"/>
              <a:gd name="connsiteX101" fmla="*/ 6507891 w 6884912"/>
              <a:gd name="connsiteY101" fmla="*/ 118474 h 1161397"/>
              <a:gd name="connsiteX102" fmla="*/ 6571807 w 6884912"/>
              <a:gd name="connsiteY102" fmla="*/ 98636 h 1161397"/>
              <a:gd name="connsiteX103" fmla="*/ 6671880 w 6884912"/>
              <a:gd name="connsiteY103" fmla="*/ 82931 h 1161397"/>
              <a:gd name="connsiteX104" fmla="*/ 6702266 w 6884912"/>
              <a:gd name="connsiteY104" fmla="*/ 75470 h 1161397"/>
              <a:gd name="connsiteX105" fmla="*/ 6845802 w 6884912"/>
              <a:gd name="connsiteY105" fmla="*/ 24496 h 1161397"/>
              <a:gd name="connsiteX106" fmla="*/ 6884912 w 6884912"/>
              <a:gd name="connsiteY106"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567875 w 6884912"/>
              <a:gd name="connsiteY7" fmla="*/ 1051976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454970 w 6884912"/>
              <a:gd name="connsiteY7" fmla="*/ 1023343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213420 w 6884912"/>
              <a:gd name="connsiteY6" fmla="*/ 1056868 h 1161397"/>
              <a:gd name="connsiteX7" fmla="*/ 454970 w 6884912"/>
              <a:gd name="connsiteY7" fmla="*/ 1023343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673197 w 6884912"/>
              <a:gd name="connsiteY9" fmla="*/ 1010060 h 1161397"/>
              <a:gd name="connsiteX10" fmla="*/ 723108 w 6884912"/>
              <a:gd name="connsiteY10" fmla="*/ 980081 h 1161397"/>
              <a:gd name="connsiteX11" fmla="*/ 797699 w 6884912"/>
              <a:gd name="connsiteY11" fmla="*/ 931362 h 1161397"/>
              <a:gd name="connsiteX12" fmla="*/ 843359 w 6884912"/>
              <a:gd name="connsiteY12" fmla="*/ 910894 h 1161397"/>
              <a:gd name="connsiteX13" fmla="*/ 965215 w 6884912"/>
              <a:gd name="connsiteY13" fmla="*/ 846701 h 1161397"/>
              <a:gd name="connsiteX14" fmla="*/ 1085080 w 6884912"/>
              <a:gd name="connsiteY14" fmla="*/ 776086 h 1161397"/>
              <a:gd name="connsiteX15" fmla="*/ 1131224 w 6884912"/>
              <a:gd name="connsiteY15" fmla="*/ 706160 h 1161397"/>
              <a:gd name="connsiteX16" fmla="*/ 1138051 w 6884912"/>
              <a:gd name="connsiteY16" fmla="*/ 702034 h 1161397"/>
              <a:gd name="connsiteX17" fmla="*/ 1158800 w 6884912"/>
              <a:gd name="connsiteY17" fmla="*/ 700004 h 1161397"/>
              <a:gd name="connsiteX18" fmla="*/ 1166947 w 6884912"/>
              <a:gd name="connsiteY18" fmla="*/ 700762 h 1161397"/>
              <a:gd name="connsiteX19" fmla="*/ 1178135 w 6884912"/>
              <a:gd name="connsiteY19" fmla="*/ 698631 h 1161397"/>
              <a:gd name="connsiteX20" fmla="*/ 1178301 w 6884912"/>
              <a:gd name="connsiteY20" fmla="*/ 698094 h 1161397"/>
              <a:gd name="connsiteX21" fmla="*/ 1188995 w 6884912"/>
              <a:gd name="connsiteY21" fmla="*/ 697048 h 1161397"/>
              <a:gd name="connsiteX22" fmla="*/ 1242716 w 6884912"/>
              <a:gd name="connsiteY22" fmla="*/ 698052 h 1161397"/>
              <a:gd name="connsiteX23" fmla="*/ 1299977 w 6884912"/>
              <a:gd name="connsiteY23" fmla="*/ 639196 h 1161397"/>
              <a:gd name="connsiteX24" fmla="*/ 1326190 w 6884912"/>
              <a:gd name="connsiteY24" fmla="*/ 625955 h 1161397"/>
              <a:gd name="connsiteX25" fmla="*/ 1339600 w 6884912"/>
              <a:gd name="connsiteY25" fmla="*/ 616295 h 1161397"/>
              <a:gd name="connsiteX26" fmla="*/ 1340054 w 6884912"/>
              <a:gd name="connsiteY26" fmla="*/ 614022 h 1161397"/>
              <a:gd name="connsiteX27" fmla="*/ 1391606 w 6884912"/>
              <a:gd name="connsiteY27" fmla="*/ 615229 h 1161397"/>
              <a:gd name="connsiteX28" fmla="*/ 1397565 w 6884912"/>
              <a:gd name="connsiteY28" fmla="*/ 611490 h 1161397"/>
              <a:gd name="connsiteX29" fmla="*/ 1432302 w 6884912"/>
              <a:gd name="connsiteY29" fmla="*/ 617267 h 1161397"/>
              <a:gd name="connsiteX30" fmla="*/ 1449644 w 6884912"/>
              <a:gd name="connsiteY30" fmla="*/ 617591 h 1161397"/>
              <a:gd name="connsiteX31" fmla="*/ 1455793 w 6884912"/>
              <a:gd name="connsiteY31" fmla="*/ 623174 h 1161397"/>
              <a:gd name="connsiteX32" fmla="*/ 1480758 w 6884912"/>
              <a:gd name="connsiteY32" fmla="*/ 620863 h 1161397"/>
              <a:gd name="connsiteX33" fmla="*/ 1483154 w 6884912"/>
              <a:gd name="connsiteY33" fmla="*/ 618527 h 1161397"/>
              <a:gd name="connsiteX34" fmla="*/ 1505495 w 6884912"/>
              <a:gd name="connsiteY34" fmla="*/ 624325 h 1161397"/>
              <a:gd name="connsiteX35" fmla="*/ 1526340 w 6884912"/>
              <a:gd name="connsiteY35" fmla="*/ 638496 h 1161397"/>
              <a:gd name="connsiteX36" fmla="*/ 1731986 w 6884912"/>
              <a:gd name="connsiteY36" fmla="*/ 589682 h 1161397"/>
              <a:gd name="connsiteX37" fmla="*/ 1927935 w 6884912"/>
              <a:gd name="connsiteY37" fmla="*/ 628540 h 1161397"/>
              <a:gd name="connsiteX38" fmla="*/ 2039075 w 6884912"/>
              <a:gd name="connsiteY38" fmla="*/ 599964 h 1161397"/>
              <a:gd name="connsiteX39" fmla="*/ 2066980 w 6884912"/>
              <a:gd name="connsiteY39" fmla="*/ 550413 h 1161397"/>
              <a:gd name="connsiteX40" fmla="*/ 2352236 w 6884912"/>
              <a:gd name="connsiteY40" fmla="*/ 519602 h 1161397"/>
              <a:gd name="connsiteX41" fmla="*/ 2420791 w 6884912"/>
              <a:gd name="connsiteY41" fmla="*/ 492826 h 1161397"/>
              <a:gd name="connsiteX42" fmla="*/ 2489932 w 6884912"/>
              <a:gd name="connsiteY42" fmla="*/ 507864 h 1161397"/>
              <a:gd name="connsiteX43" fmla="*/ 2512917 w 6884912"/>
              <a:gd name="connsiteY43" fmla="*/ 489127 h 1161397"/>
              <a:gd name="connsiteX44" fmla="*/ 2516783 w 6884912"/>
              <a:gd name="connsiteY44" fmla="*/ 485473 h 1161397"/>
              <a:gd name="connsiteX45" fmla="*/ 2534360 w 6884912"/>
              <a:gd name="connsiteY45" fmla="*/ 480064 h 1161397"/>
              <a:gd name="connsiteX46" fmla="*/ 2536691 w 6884912"/>
              <a:gd name="connsiteY46" fmla="*/ 467018 h 1161397"/>
              <a:gd name="connsiteX47" fmla="*/ 2561265 w 6884912"/>
              <a:gd name="connsiteY47" fmla="*/ 450623 h 1161397"/>
              <a:gd name="connsiteX48" fmla="*/ 2594349 w 6884912"/>
              <a:gd name="connsiteY48" fmla="*/ 443884 h 1161397"/>
              <a:gd name="connsiteX49" fmla="*/ 2754324 w 6884912"/>
              <a:gd name="connsiteY49" fmla="*/ 424766 h 1161397"/>
              <a:gd name="connsiteX50" fmla="*/ 2848470 w 6884912"/>
              <a:gd name="connsiteY50" fmla="*/ 405966 h 1161397"/>
              <a:gd name="connsiteX51" fmla="*/ 2881772 w 6884912"/>
              <a:gd name="connsiteY51" fmla="*/ 387260 h 1161397"/>
              <a:gd name="connsiteX52" fmla="*/ 2929932 w 6884912"/>
              <a:gd name="connsiteY52" fmla="*/ 368912 h 1161397"/>
              <a:gd name="connsiteX53" fmla="*/ 3013020 w 6884912"/>
              <a:gd name="connsiteY53" fmla="*/ 327578 h 1161397"/>
              <a:gd name="connsiteX54" fmla="*/ 3222191 w 6884912"/>
              <a:gd name="connsiteY54" fmla="*/ 307887 h 1161397"/>
              <a:gd name="connsiteX55" fmla="*/ 3227953 w 6884912"/>
              <a:gd name="connsiteY55" fmla="*/ 297650 h 1161397"/>
              <a:gd name="connsiteX56" fmla="*/ 3510042 w 6884912"/>
              <a:gd name="connsiteY56" fmla="*/ 311820 h 1161397"/>
              <a:gd name="connsiteX57" fmla="*/ 3626773 w 6884912"/>
              <a:gd name="connsiteY57" fmla="*/ 290452 h 1161397"/>
              <a:gd name="connsiteX58" fmla="*/ 3666217 w 6884912"/>
              <a:gd name="connsiteY58" fmla="*/ 273255 h 1161397"/>
              <a:gd name="connsiteX59" fmla="*/ 3732427 w 6884912"/>
              <a:gd name="connsiteY59" fmla="*/ 245039 h 1161397"/>
              <a:gd name="connsiteX60" fmla="*/ 3777022 w 6884912"/>
              <a:gd name="connsiteY60" fmla="*/ 200276 h 1161397"/>
              <a:gd name="connsiteX61" fmla="*/ 3791246 w 6884912"/>
              <a:gd name="connsiteY61" fmla="*/ 189996 h 1161397"/>
              <a:gd name="connsiteX62" fmla="*/ 3819864 w 6884912"/>
              <a:gd name="connsiteY62" fmla="*/ 194605 h 1161397"/>
              <a:gd name="connsiteX63" fmla="*/ 3830398 w 6884912"/>
              <a:gd name="connsiteY63" fmla="*/ 188383 h 1161397"/>
              <a:gd name="connsiteX64" fmla="*/ 3834360 w 6884912"/>
              <a:gd name="connsiteY64" fmla="*/ 188992 h 1161397"/>
              <a:gd name="connsiteX65" fmla="*/ 3843715 w 6884912"/>
              <a:gd name="connsiteY65" fmla="*/ 188752 h 1161397"/>
              <a:gd name="connsiteX66" fmla="*/ 3842609 w 6884912"/>
              <a:gd name="connsiteY66" fmla="*/ 197386 h 1161397"/>
              <a:gd name="connsiteX67" fmla="*/ 3853961 w 6884912"/>
              <a:gd name="connsiteY67" fmla="*/ 213380 h 1161397"/>
              <a:gd name="connsiteX68" fmla="*/ 3907640 w 6884912"/>
              <a:gd name="connsiteY68" fmla="*/ 207568 h 1161397"/>
              <a:gd name="connsiteX69" fmla="*/ 3910449 w 6884912"/>
              <a:gd name="connsiteY69" fmla="*/ 197808 h 1161397"/>
              <a:gd name="connsiteX70" fmla="*/ 3917197 w 6884912"/>
              <a:gd name="connsiteY70" fmla="*/ 196121 h 1161397"/>
              <a:gd name="connsiteX71" fmla="*/ 3922400 w 6884912"/>
              <a:gd name="connsiteY71" fmla="*/ 205056 h 1161397"/>
              <a:gd name="connsiteX72" fmla="*/ 4013061 w 6884912"/>
              <a:gd name="connsiteY72" fmla="*/ 224874 h 1161397"/>
              <a:gd name="connsiteX73" fmla="*/ 4220717 w 6884912"/>
              <a:gd name="connsiteY73" fmla="*/ 192946 h 1161397"/>
              <a:gd name="connsiteX74" fmla="*/ 4228802 w 6884912"/>
              <a:gd name="connsiteY74" fmla="*/ 201468 h 1161397"/>
              <a:gd name="connsiteX75" fmla="*/ 4289361 w 6884912"/>
              <a:gd name="connsiteY75" fmla="*/ 196642 h 1161397"/>
              <a:gd name="connsiteX76" fmla="*/ 4498913 w 6884912"/>
              <a:gd name="connsiteY76" fmla="*/ 118915 h 1161397"/>
              <a:gd name="connsiteX77" fmla="*/ 4617330 w 6884912"/>
              <a:gd name="connsiteY77" fmla="*/ 111163 h 1161397"/>
              <a:gd name="connsiteX78" fmla="*/ 4659778 w 6884912"/>
              <a:gd name="connsiteY78" fmla="*/ 118219 h 1161397"/>
              <a:gd name="connsiteX79" fmla="*/ 4730870 w 6884912"/>
              <a:gd name="connsiteY79" fmla="*/ 129432 h 1161397"/>
              <a:gd name="connsiteX80" fmla="*/ 4844073 w 6884912"/>
              <a:gd name="connsiteY80" fmla="*/ 161768 h 1161397"/>
              <a:gd name="connsiteX81" fmla="*/ 4856454 w 6884912"/>
              <a:gd name="connsiteY81" fmla="*/ 130488 h 1161397"/>
              <a:gd name="connsiteX82" fmla="*/ 4920038 w 6884912"/>
              <a:gd name="connsiteY82" fmla="*/ 140418 h 1161397"/>
              <a:gd name="connsiteX83" fmla="*/ 5016639 w 6884912"/>
              <a:gd name="connsiteY83" fmla="*/ 158905 h 1161397"/>
              <a:gd name="connsiteX84" fmla="*/ 5072009 w 6884912"/>
              <a:gd name="connsiteY84" fmla="*/ 161502 h 1161397"/>
              <a:gd name="connsiteX85" fmla="*/ 5223626 w 6884912"/>
              <a:gd name="connsiteY85" fmla="*/ 177356 h 1161397"/>
              <a:gd name="connsiteX86" fmla="*/ 5375773 w 6884912"/>
              <a:gd name="connsiteY86" fmla="*/ 199913 h 1161397"/>
              <a:gd name="connsiteX87" fmla="*/ 5467502 w 6884912"/>
              <a:gd name="connsiteY87" fmla="*/ 250963 h 1161397"/>
              <a:gd name="connsiteX88" fmla="*/ 5592395 w 6884912"/>
              <a:gd name="connsiteY88" fmla="*/ 265434 h 1161397"/>
              <a:gd name="connsiteX89" fmla="*/ 5613532 w 6884912"/>
              <a:gd name="connsiteY89" fmla="*/ 273379 h 1161397"/>
              <a:gd name="connsiteX90" fmla="*/ 5642173 w 6884912"/>
              <a:gd name="connsiteY90" fmla="*/ 266904 h 1161397"/>
              <a:gd name="connsiteX91" fmla="*/ 5756910 w 6884912"/>
              <a:gd name="connsiteY91" fmla="*/ 239211 h 1161397"/>
              <a:gd name="connsiteX92" fmla="*/ 5846667 w 6884912"/>
              <a:gd name="connsiteY92" fmla="*/ 201786 h 1161397"/>
              <a:gd name="connsiteX93" fmla="*/ 5960732 w 6884912"/>
              <a:gd name="connsiteY93" fmla="*/ 220708 h 1161397"/>
              <a:gd name="connsiteX94" fmla="*/ 6029542 w 6884912"/>
              <a:gd name="connsiteY94" fmla="*/ 210339 h 1161397"/>
              <a:gd name="connsiteX95" fmla="*/ 6141123 w 6884912"/>
              <a:gd name="connsiteY95" fmla="*/ 159923 h 1161397"/>
              <a:gd name="connsiteX96" fmla="*/ 6290640 w 6884912"/>
              <a:gd name="connsiteY96" fmla="*/ 167441 h 1161397"/>
              <a:gd name="connsiteX97" fmla="*/ 6322806 w 6884912"/>
              <a:gd name="connsiteY97" fmla="*/ 213293 h 1161397"/>
              <a:gd name="connsiteX98" fmla="*/ 6380420 w 6884912"/>
              <a:gd name="connsiteY98" fmla="*/ 173195 h 1161397"/>
              <a:gd name="connsiteX99" fmla="*/ 6507891 w 6884912"/>
              <a:gd name="connsiteY99" fmla="*/ 118474 h 1161397"/>
              <a:gd name="connsiteX100" fmla="*/ 6571807 w 6884912"/>
              <a:gd name="connsiteY100" fmla="*/ 98636 h 1161397"/>
              <a:gd name="connsiteX101" fmla="*/ 6671880 w 6884912"/>
              <a:gd name="connsiteY101" fmla="*/ 82931 h 1161397"/>
              <a:gd name="connsiteX102" fmla="*/ 6702266 w 6884912"/>
              <a:gd name="connsiteY102" fmla="*/ 75470 h 1161397"/>
              <a:gd name="connsiteX103" fmla="*/ 6845802 w 6884912"/>
              <a:gd name="connsiteY103" fmla="*/ 24496 h 1161397"/>
              <a:gd name="connsiteX104" fmla="*/ 6884912 w 6884912"/>
              <a:gd name="connsiteY104"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673197 w 6884912"/>
              <a:gd name="connsiteY9" fmla="*/ 1010060 h 1161397"/>
              <a:gd name="connsiteX10" fmla="*/ 723108 w 6884912"/>
              <a:gd name="connsiteY10" fmla="*/ 980081 h 1161397"/>
              <a:gd name="connsiteX11" fmla="*/ 797699 w 6884912"/>
              <a:gd name="connsiteY11" fmla="*/ 931362 h 1161397"/>
              <a:gd name="connsiteX12" fmla="*/ 843359 w 6884912"/>
              <a:gd name="connsiteY12" fmla="*/ 910894 h 1161397"/>
              <a:gd name="connsiteX13" fmla="*/ 965215 w 6884912"/>
              <a:gd name="connsiteY13" fmla="*/ 846701 h 1161397"/>
              <a:gd name="connsiteX14" fmla="*/ 1085080 w 6884912"/>
              <a:gd name="connsiteY14" fmla="*/ 776086 h 1161397"/>
              <a:gd name="connsiteX15" fmla="*/ 1131224 w 6884912"/>
              <a:gd name="connsiteY15" fmla="*/ 706160 h 1161397"/>
              <a:gd name="connsiteX16" fmla="*/ 1138051 w 6884912"/>
              <a:gd name="connsiteY16" fmla="*/ 702034 h 1161397"/>
              <a:gd name="connsiteX17" fmla="*/ 1158800 w 6884912"/>
              <a:gd name="connsiteY17" fmla="*/ 700004 h 1161397"/>
              <a:gd name="connsiteX18" fmla="*/ 1166947 w 6884912"/>
              <a:gd name="connsiteY18" fmla="*/ 700762 h 1161397"/>
              <a:gd name="connsiteX19" fmla="*/ 1178135 w 6884912"/>
              <a:gd name="connsiteY19" fmla="*/ 698631 h 1161397"/>
              <a:gd name="connsiteX20" fmla="*/ 1178301 w 6884912"/>
              <a:gd name="connsiteY20" fmla="*/ 698094 h 1161397"/>
              <a:gd name="connsiteX21" fmla="*/ 1188995 w 6884912"/>
              <a:gd name="connsiteY21" fmla="*/ 697048 h 1161397"/>
              <a:gd name="connsiteX22" fmla="*/ 1242716 w 6884912"/>
              <a:gd name="connsiteY22" fmla="*/ 698052 h 1161397"/>
              <a:gd name="connsiteX23" fmla="*/ 1299977 w 6884912"/>
              <a:gd name="connsiteY23" fmla="*/ 639196 h 1161397"/>
              <a:gd name="connsiteX24" fmla="*/ 1326190 w 6884912"/>
              <a:gd name="connsiteY24" fmla="*/ 625955 h 1161397"/>
              <a:gd name="connsiteX25" fmla="*/ 1339600 w 6884912"/>
              <a:gd name="connsiteY25" fmla="*/ 616295 h 1161397"/>
              <a:gd name="connsiteX26" fmla="*/ 1340054 w 6884912"/>
              <a:gd name="connsiteY26" fmla="*/ 614022 h 1161397"/>
              <a:gd name="connsiteX27" fmla="*/ 1391606 w 6884912"/>
              <a:gd name="connsiteY27" fmla="*/ 615229 h 1161397"/>
              <a:gd name="connsiteX28" fmla="*/ 1397565 w 6884912"/>
              <a:gd name="connsiteY28" fmla="*/ 611490 h 1161397"/>
              <a:gd name="connsiteX29" fmla="*/ 1432302 w 6884912"/>
              <a:gd name="connsiteY29" fmla="*/ 617267 h 1161397"/>
              <a:gd name="connsiteX30" fmla="*/ 1449644 w 6884912"/>
              <a:gd name="connsiteY30" fmla="*/ 617591 h 1161397"/>
              <a:gd name="connsiteX31" fmla="*/ 1455793 w 6884912"/>
              <a:gd name="connsiteY31" fmla="*/ 623174 h 1161397"/>
              <a:gd name="connsiteX32" fmla="*/ 1480758 w 6884912"/>
              <a:gd name="connsiteY32" fmla="*/ 620863 h 1161397"/>
              <a:gd name="connsiteX33" fmla="*/ 1483154 w 6884912"/>
              <a:gd name="connsiteY33" fmla="*/ 618527 h 1161397"/>
              <a:gd name="connsiteX34" fmla="*/ 1505495 w 6884912"/>
              <a:gd name="connsiteY34" fmla="*/ 624325 h 1161397"/>
              <a:gd name="connsiteX35" fmla="*/ 1526340 w 6884912"/>
              <a:gd name="connsiteY35" fmla="*/ 638496 h 1161397"/>
              <a:gd name="connsiteX36" fmla="*/ 1731986 w 6884912"/>
              <a:gd name="connsiteY36" fmla="*/ 589682 h 1161397"/>
              <a:gd name="connsiteX37" fmla="*/ 1927935 w 6884912"/>
              <a:gd name="connsiteY37" fmla="*/ 628540 h 1161397"/>
              <a:gd name="connsiteX38" fmla="*/ 2039075 w 6884912"/>
              <a:gd name="connsiteY38" fmla="*/ 599964 h 1161397"/>
              <a:gd name="connsiteX39" fmla="*/ 2066980 w 6884912"/>
              <a:gd name="connsiteY39" fmla="*/ 550413 h 1161397"/>
              <a:gd name="connsiteX40" fmla="*/ 2352236 w 6884912"/>
              <a:gd name="connsiteY40" fmla="*/ 519602 h 1161397"/>
              <a:gd name="connsiteX41" fmla="*/ 2420791 w 6884912"/>
              <a:gd name="connsiteY41" fmla="*/ 492826 h 1161397"/>
              <a:gd name="connsiteX42" fmla="*/ 2489932 w 6884912"/>
              <a:gd name="connsiteY42" fmla="*/ 507864 h 1161397"/>
              <a:gd name="connsiteX43" fmla="*/ 2512917 w 6884912"/>
              <a:gd name="connsiteY43" fmla="*/ 489127 h 1161397"/>
              <a:gd name="connsiteX44" fmla="*/ 2516783 w 6884912"/>
              <a:gd name="connsiteY44" fmla="*/ 485473 h 1161397"/>
              <a:gd name="connsiteX45" fmla="*/ 2534360 w 6884912"/>
              <a:gd name="connsiteY45" fmla="*/ 480064 h 1161397"/>
              <a:gd name="connsiteX46" fmla="*/ 2536691 w 6884912"/>
              <a:gd name="connsiteY46" fmla="*/ 467018 h 1161397"/>
              <a:gd name="connsiteX47" fmla="*/ 2561265 w 6884912"/>
              <a:gd name="connsiteY47" fmla="*/ 450623 h 1161397"/>
              <a:gd name="connsiteX48" fmla="*/ 2594349 w 6884912"/>
              <a:gd name="connsiteY48" fmla="*/ 443884 h 1161397"/>
              <a:gd name="connsiteX49" fmla="*/ 2754324 w 6884912"/>
              <a:gd name="connsiteY49" fmla="*/ 424766 h 1161397"/>
              <a:gd name="connsiteX50" fmla="*/ 2848470 w 6884912"/>
              <a:gd name="connsiteY50" fmla="*/ 405966 h 1161397"/>
              <a:gd name="connsiteX51" fmla="*/ 2881772 w 6884912"/>
              <a:gd name="connsiteY51" fmla="*/ 387260 h 1161397"/>
              <a:gd name="connsiteX52" fmla="*/ 2929932 w 6884912"/>
              <a:gd name="connsiteY52" fmla="*/ 368912 h 1161397"/>
              <a:gd name="connsiteX53" fmla="*/ 3013020 w 6884912"/>
              <a:gd name="connsiteY53" fmla="*/ 327578 h 1161397"/>
              <a:gd name="connsiteX54" fmla="*/ 3222191 w 6884912"/>
              <a:gd name="connsiteY54" fmla="*/ 307887 h 1161397"/>
              <a:gd name="connsiteX55" fmla="*/ 3227953 w 6884912"/>
              <a:gd name="connsiteY55" fmla="*/ 297650 h 1161397"/>
              <a:gd name="connsiteX56" fmla="*/ 3510042 w 6884912"/>
              <a:gd name="connsiteY56" fmla="*/ 311820 h 1161397"/>
              <a:gd name="connsiteX57" fmla="*/ 3626773 w 6884912"/>
              <a:gd name="connsiteY57" fmla="*/ 290452 h 1161397"/>
              <a:gd name="connsiteX58" fmla="*/ 3666217 w 6884912"/>
              <a:gd name="connsiteY58" fmla="*/ 273255 h 1161397"/>
              <a:gd name="connsiteX59" fmla="*/ 3732427 w 6884912"/>
              <a:gd name="connsiteY59" fmla="*/ 245039 h 1161397"/>
              <a:gd name="connsiteX60" fmla="*/ 3777022 w 6884912"/>
              <a:gd name="connsiteY60" fmla="*/ 200276 h 1161397"/>
              <a:gd name="connsiteX61" fmla="*/ 3791246 w 6884912"/>
              <a:gd name="connsiteY61" fmla="*/ 189996 h 1161397"/>
              <a:gd name="connsiteX62" fmla="*/ 3819864 w 6884912"/>
              <a:gd name="connsiteY62" fmla="*/ 194605 h 1161397"/>
              <a:gd name="connsiteX63" fmla="*/ 3830398 w 6884912"/>
              <a:gd name="connsiteY63" fmla="*/ 188383 h 1161397"/>
              <a:gd name="connsiteX64" fmla="*/ 3834360 w 6884912"/>
              <a:gd name="connsiteY64" fmla="*/ 188992 h 1161397"/>
              <a:gd name="connsiteX65" fmla="*/ 3843715 w 6884912"/>
              <a:gd name="connsiteY65" fmla="*/ 188752 h 1161397"/>
              <a:gd name="connsiteX66" fmla="*/ 3842609 w 6884912"/>
              <a:gd name="connsiteY66" fmla="*/ 197386 h 1161397"/>
              <a:gd name="connsiteX67" fmla="*/ 3853961 w 6884912"/>
              <a:gd name="connsiteY67" fmla="*/ 213380 h 1161397"/>
              <a:gd name="connsiteX68" fmla="*/ 3907640 w 6884912"/>
              <a:gd name="connsiteY68" fmla="*/ 207568 h 1161397"/>
              <a:gd name="connsiteX69" fmla="*/ 3910449 w 6884912"/>
              <a:gd name="connsiteY69" fmla="*/ 197808 h 1161397"/>
              <a:gd name="connsiteX70" fmla="*/ 3917197 w 6884912"/>
              <a:gd name="connsiteY70" fmla="*/ 196121 h 1161397"/>
              <a:gd name="connsiteX71" fmla="*/ 3922400 w 6884912"/>
              <a:gd name="connsiteY71" fmla="*/ 205056 h 1161397"/>
              <a:gd name="connsiteX72" fmla="*/ 4013061 w 6884912"/>
              <a:gd name="connsiteY72" fmla="*/ 224874 h 1161397"/>
              <a:gd name="connsiteX73" fmla="*/ 4220717 w 6884912"/>
              <a:gd name="connsiteY73" fmla="*/ 192946 h 1161397"/>
              <a:gd name="connsiteX74" fmla="*/ 4228802 w 6884912"/>
              <a:gd name="connsiteY74" fmla="*/ 201468 h 1161397"/>
              <a:gd name="connsiteX75" fmla="*/ 4289361 w 6884912"/>
              <a:gd name="connsiteY75" fmla="*/ 196642 h 1161397"/>
              <a:gd name="connsiteX76" fmla="*/ 4498913 w 6884912"/>
              <a:gd name="connsiteY76" fmla="*/ 118915 h 1161397"/>
              <a:gd name="connsiteX77" fmla="*/ 4617330 w 6884912"/>
              <a:gd name="connsiteY77" fmla="*/ 111163 h 1161397"/>
              <a:gd name="connsiteX78" fmla="*/ 4659778 w 6884912"/>
              <a:gd name="connsiteY78" fmla="*/ 118219 h 1161397"/>
              <a:gd name="connsiteX79" fmla="*/ 4730870 w 6884912"/>
              <a:gd name="connsiteY79" fmla="*/ 129432 h 1161397"/>
              <a:gd name="connsiteX80" fmla="*/ 4844073 w 6884912"/>
              <a:gd name="connsiteY80" fmla="*/ 161768 h 1161397"/>
              <a:gd name="connsiteX81" fmla="*/ 4856454 w 6884912"/>
              <a:gd name="connsiteY81" fmla="*/ 130488 h 1161397"/>
              <a:gd name="connsiteX82" fmla="*/ 4920038 w 6884912"/>
              <a:gd name="connsiteY82" fmla="*/ 140418 h 1161397"/>
              <a:gd name="connsiteX83" fmla="*/ 5016639 w 6884912"/>
              <a:gd name="connsiteY83" fmla="*/ 158905 h 1161397"/>
              <a:gd name="connsiteX84" fmla="*/ 5072009 w 6884912"/>
              <a:gd name="connsiteY84" fmla="*/ 161502 h 1161397"/>
              <a:gd name="connsiteX85" fmla="*/ 5223626 w 6884912"/>
              <a:gd name="connsiteY85" fmla="*/ 177356 h 1161397"/>
              <a:gd name="connsiteX86" fmla="*/ 5375773 w 6884912"/>
              <a:gd name="connsiteY86" fmla="*/ 199913 h 1161397"/>
              <a:gd name="connsiteX87" fmla="*/ 5467502 w 6884912"/>
              <a:gd name="connsiteY87" fmla="*/ 250963 h 1161397"/>
              <a:gd name="connsiteX88" fmla="*/ 5592395 w 6884912"/>
              <a:gd name="connsiteY88" fmla="*/ 265434 h 1161397"/>
              <a:gd name="connsiteX89" fmla="*/ 5613532 w 6884912"/>
              <a:gd name="connsiteY89" fmla="*/ 273379 h 1161397"/>
              <a:gd name="connsiteX90" fmla="*/ 5642173 w 6884912"/>
              <a:gd name="connsiteY90" fmla="*/ 266904 h 1161397"/>
              <a:gd name="connsiteX91" fmla="*/ 5756910 w 6884912"/>
              <a:gd name="connsiteY91" fmla="*/ 239211 h 1161397"/>
              <a:gd name="connsiteX92" fmla="*/ 5846667 w 6884912"/>
              <a:gd name="connsiteY92" fmla="*/ 201786 h 1161397"/>
              <a:gd name="connsiteX93" fmla="*/ 5960732 w 6884912"/>
              <a:gd name="connsiteY93" fmla="*/ 220708 h 1161397"/>
              <a:gd name="connsiteX94" fmla="*/ 6029542 w 6884912"/>
              <a:gd name="connsiteY94" fmla="*/ 210339 h 1161397"/>
              <a:gd name="connsiteX95" fmla="*/ 6141123 w 6884912"/>
              <a:gd name="connsiteY95" fmla="*/ 159923 h 1161397"/>
              <a:gd name="connsiteX96" fmla="*/ 6290640 w 6884912"/>
              <a:gd name="connsiteY96" fmla="*/ 167441 h 1161397"/>
              <a:gd name="connsiteX97" fmla="*/ 6322806 w 6884912"/>
              <a:gd name="connsiteY97" fmla="*/ 213293 h 1161397"/>
              <a:gd name="connsiteX98" fmla="*/ 6380420 w 6884912"/>
              <a:gd name="connsiteY98" fmla="*/ 173195 h 1161397"/>
              <a:gd name="connsiteX99" fmla="*/ 6507891 w 6884912"/>
              <a:gd name="connsiteY99" fmla="*/ 118474 h 1161397"/>
              <a:gd name="connsiteX100" fmla="*/ 6571807 w 6884912"/>
              <a:gd name="connsiteY100" fmla="*/ 98636 h 1161397"/>
              <a:gd name="connsiteX101" fmla="*/ 6671880 w 6884912"/>
              <a:gd name="connsiteY101" fmla="*/ 82931 h 1161397"/>
              <a:gd name="connsiteX102" fmla="*/ 6702266 w 6884912"/>
              <a:gd name="connsiteY102" fmla="*/ 75470 h 1161397"/>
              <a:gd name="connsiteX103" fmla="*/ 6845802 w 6884912"/>
              <a:gd name="connsiteY103" fmla="*/ 24496 h 1161397"/>
              <a:gd name="connsiteX104" fmla="*/ 6884912 w 6884912"/>
              <a:gd name="connsiteY104"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723108 w 6884912"/>
              <a:gd name="connsiteY9" fmla="*/ 980081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80081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242716 w 6884912"/>
              <a:gd name="connsiteY20" fmla="*/ 698052 h 1161397"/>
              <a:gd name="connsiteX21" fmla="*/ 1299977 w 6884912"/>
              <a:gd name="connsiteY21" fmla="*/ 639196 h 1161397"/>
              <a:gd name="connsiteX22" fmla="*/ 1326190 w 6884912"/>
              <a:gd name="connsiteY22" fmla="*/ 625955 h 1161397"/>
              <a:gd name="connsiteX23" fmla="*/ 1339600 w 6884912"/>
              <a:gd name="connsiteY23" fmla="*/ 616295 h 1161397"/>
              <a:gd name="connsiteX24" fmla="*/ 1340054 w 6884912"/>
              <a:gd name="connsiteY24" fmla="*/ 614022 h 1161397"/>
              <a:gd name="connsiteX25" fmla="*/ 1391606 w 6884912"/>
              <a:gd name="connsiteY25" fmla="*/ 615229 h 1161397"/>
              <a:gd name="connsiteX26" fmla="*/ 1397565 w 6884912"/>
              <a:gd name="connsiteY26" fmla="*/ 611490 h 1161397"/>
              <a:gd name="connsiteX27" fmla="*/ 1432302 w 6884912"/>
              <a:gd name="connsiteY27" fmla="*/ 617267 h 1161397"/>
              <a:gd name="connsiteX28" fmla="*/ 1449644 w 6884912"/>
              <a:gd name="connsiteY28" fmla="*/ 617591 h 1161397"/>
              <a:gd name="connsiteX29" fmla="*/ 1455793 w 6884912"/>
              <a:gd name="connsiteY29" fmla="*/ 623174 h 1161397"/>
              <a:gd name="connsiteX30" fmla="*/ 1480758 w 6884912"/>
              <a:gd name="connsiteY30" fmla="*/ 620863 h 1161397"/>
              <a:gd name="connsiteX31" fmla="*/ 1483154 w 6884912"/>
              <a:gd name="connsiteY31" fmla="*/ 618527 h 1161397"/>
              <a:gd name="connsiteX32" fmla="*/ 1505495 w 6884912"/>
              <a:gd name="connsiteY32" fmla="*/ 624325 h 1161397"/>
              <a:gd name="connsiteX33" fmla="*/ 1526340 w 6884912"/>
              <a:gd name="connsiteY33" fmla="*/ 638496 h 1161397"/>
              <a:gd name="connsiteX34" fmla="*/ 1731986 w 6884912"/>
              <a:gd name="connsiteY34" fmla="*/ 589682 h 1161397"/>
              <a:gd name="connsiteX35" fmla="*/ 1927935 w 6884912"/>
              <a:gd name="connsiteY35" fmla="*/ 628540 h 1161397"/>
              <a:gd name="connsiteX36" fmla="*/ 2039075 w 6884912"/>
              <a:gd name="connsiteY36" fmla="*/ 599964 h 1161397"/>
              <a:gd name="connsiteX37" fmla="*/ 2066980 w 6884912"/>
              <a:gd name="connsiteY37" fmla="*/ 550413 h 1161397"/>
              <a:gd name="connsiteX38" fmla="*/ 2352236 w 6884912"/>
              <a:gd name="connsiteY38" fmla="*/ 519602 h 1161397"/>
              <a:gd name="connsiteX39" fmla="*/ 2420791 w 6884912"/>
              <a:gd name="connsiteY39" fmla="*/ 492826 h 1161397"/>
              <a:gd name="connsiteX40" fmla="*/ 2489932 w 6884912"/>
              <a:gd name="connsiteY40" fmla="*/ 507864 h 1161397"/>
              <a:gd name="connsiteX41" fmla="*/ 2512917 w 6884912"/>
              <a:gd name="connsiteY41" fmla="*/ 489127 h 1161397"/>
              <a:gd name="connsiteX42" fmla="*/ 2516783 w 6884912"/>
              <a:gd name="connsiteY42" fmla="*/ 485473 h 1161397"/>
              <a:gd name="connsiteX43" fmla="*/ 2534360 w 6884912"/>
              <a:gd name="connsiteY43" fmla="*/ 480064 h 1161397"/>
              <a:gd name="connsiteX44" fmla="*/ 2536691 w 6884912"/>
              <a:gd name="connsiteY44" fmla="*/ 467018 h 1161397"/>
              <a:gd name="connsiteX45" fmla="*/ 2561265 w 6884912"/>
              <a:gd name="connsiteY45" fmla="*/ 450623 h 1161397"/>
              <a:gd name="connsiteX46" fmla="*/ 2594349 w 6884912"/>
              <a:gd name="connsiteY46" fmla="*/ 443884 h 1161397"/>
              <a:gd name="connsiteX47" fmla="*/ 2754324 w 6884912"/>
              <a:gd name="connsiteY47" fmla="*/ 424766 h 1161397"/>
              <a:gd name="connsiteX48" fmla="*/ 2848470 w 6884912"/>
              <a:gd name="connsiteY48" fmla="*/ 405966 h 1161397"/>
              <a:gd name="connsiteX49" fmla="*/ 2881772 w 6884912"/>
              <a:gd name="connsiteY49" fmla="*/ 387260 h 1161397"/>
              <a:gd name="connsiteX50" fmla="*/ 2929932 w 6884912"/>
              <a:gd name="connsiteY50" fmla="*/ 368912 h 1161397"/>
              <a:gd name="connsiteX51" fmla="*/ 3013020 w 6884912"/>
              <a:gd name="connsiteY51" fmla="*/ 327578 h 1161397"/>
              <a:gd name="connsiteX52" fmla="*/ 3222191 w 6884912"/>
              <a:gd name="connsiteY52" fmla="*/ 307887 h 1161397"/>
              <a:gd name="connsiteX53" fmla="*/ 3227953 w 6884912"/>
              <a:gd name="connsiteY53" fmla="*/ 297650 h 1161397"/>
              <a:gd name="connsiteX54" fmla="*/ 3510042 w 6884912"/>
              <a:gd name="connsiteY54" fmla="*/ 311820 h 1161397"/>
              <a:gd name="connsiteX55" fmla="*/ 3626773 w 6884912"/>
              <a:gd name="connsiteY55" fmla="*/ 290452 h 1161397"/>
              <a:gd name="connsiteX56" fmla="*/ 3666217 w 6884912"/>
              <a:gd name="connsiteY56" fmla="*/ 273255 h 1161397"/>
              <a:gd name="connsiteX57" fmla="*/ 3732427 w 6884912"/>
              <a:gd name="connsiteY57" fmla="*/ 245039 h 1161397"/>
              <a:gd name="connsiteX58" fmla="*/ 3777022 w 6884912"/>
              <a:gd name="connsiteY58" fmla="*/ 200276 h 1161397"/>
              <a:gd name="connsiteX59" fmla="*/ 3791246 w 6884912"/>
              <a:gd name="connsiteY59" fmla="*/ 189996 h 1161397"/>
              <a:gd name="connsiteX60" fmla="*/ 3819864 w 6884912"/>
              <a:gd name="connsiteY60" fmla="*/ 194605 h 1161397"/>
              <a:gd name="connsiteX61" fmla="*/ 3830398 w 6884912"/>
              <a:gd name="connsiteY61" fmla="*/ 188383 h 1161397"/>
              <a:gd name="connsiteX62" fmla="*/ 3834360 w 6884912"/>
              <a:gd name="connsiteY62" fmla="*/ 188992 h 1161397"/>
              <a:gd name="connsiteX63" fmla="*/ 3843715 w 6884912"/>
              <a:gd name="connsiteY63" fmla="*/ 188752 h 1161397"/>
              <a:gd name="connsiteX64" fmla="*/ 3842609 w 6884912"/>
              <a:gd name="connsiteY64" fmla="*/ 197386 h 1161397"/>
              <a:gd name="connsiteX65" fmla="*/ 3853961 w 6884912"/>
              <a:gd name="connsiteY65" fmla="*/ 213380 h 1161397"/>
              <a:gd name="connsiteX66" fmla="*/ 3907640 w 6884912"/>
              <a:gd name="connsiteY66" fmla="*/ 207568 h 1161397"/>
              <a:gd name="connsiteX67" fmla="*/ 3910449 w 6884912"/>
              <a:gd name="connsiteY67" fmla="*/ 197808 h 1161397"/>
              <a:gd name="connsiteX68" fmla="*/ 3917197 w 6884912"/>
              <a:gd name="connsiteY68" fmla="*/ 196121 h 1161397"/>
              <a:gd name="connsiteX69" fmla="*/ 3922400 w 6884912"/>
              <a:gd name="connsiteY69" fmla="*/ 205056 h 1161397"/>
              <a:gd name="connsiteX70" fmla="*/ 4013061 w 6884912"/>
              <a:gd name="connsiteY70" fmla="*/ 224874 h 1161397"/>
              <a:gd name="connsiteX71" fmla="*/ 4220717 w 6884912"/>
              <a:gd name="connsiteY71" fmla="*/ 192946 h 1161397"/>
              <a:gd name="connsiteX72" fmla="*/ 4228802 w 6884912"/>
              <a:gd name="connsiteY72" fmla="*/ 201468 h 1161397"/>
              <a:gd name="connsiteX73" fmla="*/ 4289361 w 6884912"/>
              <a:gd name="connsiteY73" fmla="*/ 196642 h 1161397"/>
              <a:gd name="connsiteX74" fmla="*/ 4498913 w 6884912"/>
              <a:gd name="connsiteY74" fmla="*/ 118915 h 1161397"/>
              <a:gd name="connsiteX75" fmla="*/ 4617330 w 6884912"/>
              <a:gd name="connsiteY75" fmla="*/ 111163 h 1161397"/>
              <a:gd name="connsiteX76" fmla="*/ 4659778 w 6884912"/>
              <a:gd name="connsiteY76" fmla="*/ 118219 h 1161397"/>
              <a:gd name="connsiteX77" fmla="*/ 4730870 w 6884912"/>
              <a:gd name="connsiteY77" fmla="*/ 129432 h 1161397"/>
              <a:gd name="connsiteX78" fmla="*/ 4844073 w 6884912"/>
              <a:gd name="connsiteY78" fmla="*/ 161768 h 1161397"/>
              <a:gd name="connsiteX79" fmla="*/ 4856454 w 6884912"/>
              <a:gd name="connsiteY79" fmla="*/ 130488 h 1161397"/>
              <a:gd name="connsiteX80" fmla="*/ 4920038 w 6884912"/>
              <a:gd name="connsiteY80" fmla="*/ 140418 h 1161397"/>
              <a:gd name="connsiteX81" fmla="*/ 5016639 w 6884912"/>
              <a:gd name="connsiteY81" fmla="*/ 158905 h 1161397"/>
              <a:gd name="connsiteX82" fmla="*/ 5072009 w 6884912"/>
              <a:gd name="connsiteY82" fmla="*/ 161502 h 1161397"/>
              <a:gd name="connsiteX83" fmla="*/ 5223626 w 6884912"/>
              <a:gd name="connsiteY83" fmla="*/ 177356 h 1161397"/>
              <a:gd name="connsiteX84" fmla="*/ 5375773 w 6884912"/>
              <a:gd name="connsiteY84" fmla="*/ 199913 h 1161397"/>
              <a:gd name="connsiteX85" fmla="*/ 5467502 w 6884912"/>
              <a:gd name="connsiteY85" fmla="*/ 250963 h 1161397"/>
              <a:gd name="connsiteX86" fmla="*/ 5592395 w 6884912"/>
              <a:gd name="connsiteY86" fmla="*/ 265434 h 1161397"/>
              <a:gd name="connsiteX87" fmla="*/ 5613532 w 6884912"/>
              <a:gd name="connsiteY87" fmla="*/ 273379 h 1161397"/>
              <a:gd name="connsiteX88" fmla="*/ 5642173 w 6884912"/>
              <a:gd name="connsiteY88" fmla="*/ 266904 h 1161397"/>
              <a:gd name="connsiteX89" fmla="*/ 5756910 w 6884912"/>
              <a:gd name="connsiteY89" fmla="*/ 239211 h 1161397"/>
              <a:gd name="connsiteX90" fmla="*/ 5846667 w 6884912"/>
              <a:gd name="connsiteY90" fmla="*/ 201786 h 1161397"/>
              <a:gd name="connsiteX91" fmla="*/ 5960732 w 6884912"/>
              <a:gd name="connsiteY91" fmla="*/ 220708 h 1161397"/>
              <a:gd name="connsiteX92" fmla="*/ 6029542 w 6884912"/>
              <a:gd name="connsiteY92" fmla="*/ 210339 h 1161397"/>
              <a:gd name="connsiteX93" fmla="*/ 6141123 w 6884912"/>
              <a:gd name="connsiteY93" fmla="*/ 159923 h 1161397"/>
              <a:gd name="connsiteX94" fmla="*/ 6290640 w 6884912"/>
              <a:gd name="connsiteY94" fmla="*/ 167441 h 1161397"/>
              <a:gd name="connsiteX95" fmla="*/ 6322806 w 6884912"/>
              <a:gd name="connsiteY95" fmla="*/ 213293 h 1161397"/>
              <a:gd name="connsiteX96" fmla="*/ 6380420 w 6884912"/>
              <a:gd name="connsiteY96" fmla="*/ 173195 h 1161397"/>
              <a:gd name="connsiteX97" fmla="*/ 6507891 w 6884912"/>
              <a:gd name="connsiteY97" fmla="*/ 118474 h 1161397"/>
              <a:gd name="connsiteX98" fmla="*/ 6571807 w 6884912"/>
              <a:gd name="connsiteY98" fmla="*/ 98636 h 1161397"/>
              <a:gd name="connsiteX99" fmla="*/ 6671880 w 6884912"/>
              <a:gd name="connsiteY99" fmla="*/ 82931 h 1161397"/>
              <a:gd name="connsiteX100" fmla="*/ 6702266 w 6884912"/>
              <a:gd name="connsiteY100" fmla="*/ 75470 h 1161397"/>
              <a:gd name="connsiteX101" fmla="*/ 6845802 w 6884912"/>
              <a:gd name="connsiteY101" fmla="*/ 24496 h 1161397"/>
              <a:gd name="connsiteX102" fmla="*/ 6884912 w 6884912"/>
              <a:gd name="connsiteY10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66947 w 6884912"/>
              <a:gd name="connsiteY16" fmla="*/ 700762 h 1161397"/>
              <a:gd name="connsiteX17" fmla="*/ 1178135 w 6884912"/>
              <a:gd name="connsiteY17" fmla="*/ 698631 h 1161397"/>
              <a:gd name="connsiteX18" fmla="*/ 1178301 w 6884912"/>
              <a:gd name="connsiteY18" fmla="*/ 698094 h 1161397"/>
              <a:gd name="connsiteX19" fmla="*/ 1242716 w 6884912"/>
              <a:gd name="connsiteY19" fmla="*/ 698052 h 1161397"/>
              <a:gd name="connsiteX20" fmla="*/ 1299977 w 6884912"/>
              <a:gd name="connsiteY20" fmla="*/ 639196 h 1161397"/>
              <a:gd name="connsiteX21" fmla="*/ 1326190 w 6884912"/>
              <a:gd name="connsiteY21" fmla="*/ 625955 h 1161397"/>
              <a:gd name="connsiteX22" fmla="*/ 1339600 w 6884912"/>
              <a:gd name="connsiteY22" fmla="*/ 616295 h 1161397"/>
              <a:gd name="connsiteX23" fmla="*/ 1340054 w 6884912"/>
              <a:gd name="connsiteY23" fmla="*/ 614022 h 1161397"/>
              <a:gd name="connsiteX24" fmla="*/ 1391606 w 6884912"/>
              <a:gd name="connsiteY24" fmla="*/ 615229 h 1161397"/>
              <a:gd name="connsiteX25" fmla="*/ 1397565 w 6884912"/>
              <a:gd name="connsiteY25" fmla="*/ 611490 h 1161397"/>
              <a:gd name="connsiteX26" fmla="*/ 1432302 w 6884912"/>
              <a:gd name="connsiteY26" fmla="*/ 617267 h 1161397"/>
              <a:gd name="connsiteX27" fmla="*/ 1449644 w 6884912"/>
              <a:gd name="connsiteY27" fmla="*/ 617591 h 1161397"/>
              <a:gd name="connsiteX28" fmla="*/ 1455793 w 6884912"/>
              <a:gd name="connsiteY28" fmla="*/ 623174 h 1161397"/>
              <a:gd name="connsiteX29" fmla="*/ 1480758 w 6884912"/>
              <a:gd name="connsiteY29" fmla="*/ 620863 h 1161397"/>
              <a:gd name="connsiteX30" fmla="*/ 1483154 w 6884912"/>
              <a:gd name="connsiteY30" fmla="*/ 618527 h 1161397"/>
              <a:gd name="connsiteX31" fmla="*/ 1505495 w 6884912"/>
              <a:gd name="connsiteY31" fmla="*/ 624325 h 1161397"/>
              <a:gd name="connsiteX32" fmla="*/ 1526340 w 6884912"/>
              <a:gd name="connsiteY32" fmla="*/ 638496 h 1161397"/>
              <a:gd name="connsiteX33" fmla="*/ 1731986 w 6884912"/>
              <a:gd name="connsiteY33" fmla="*/ 589682 h 1161397"/>
              <a:gd name="connsiteX34" fmla="*/ 1927935 w 6884912"/>
              <a:gd name="connsiteY34" fmla="*/ 628540 h 1161397"/>
              <a:gd name="connsiteX35" fmla="*/ 2039075 w 6884912"/>
              <a:gd name="connsiteY35" fmla="*/ 599964 h 1161397"/>
              <a:gd name="connsiteX36" fmla="*/ 2066980 w 6884912"/>
              <a:gd name="connsiteY36" fmla="*/ 550413 h 1161397"/>
              <a:gd name="connsiteX37" fmla="*/ 2352236 w 6884912"/>
              <a:gd name="connsiteY37" fmla="*/ 519602 h 1161397"/>
              <a:gd name="connsiteX38" fmla="*/ 2420791 w 6884912"/>
              <a:gd name="connsiteY38" fmla="*/ 492826 h 1161397"/>
              <a:gd name="connsiteX39" fmla="*/ 2489932 w 6884912"/>
              <a:gd name="connsiteY39" fmla="*/ 507864 h 1161397"/>
              <a:gd name="connsiteX40" fmla="*/ 2512917 w 6884912"/>
              <a:gd name="connsiteY40" fmla="*/ 489127 h 1161397"/>
              <a:gd name="connsiteX41" fmla="*/ 2516783 w 6884912"/>
              <a:gd name="connsiteY41" fmla="*/ 485473 h 1161397"/>
              <a:gd name="connsiteX42" fmla="*/ 2534360 w 6884912"/>
              <a:gd name="connsiteY42" fmla="*/ 480064 h 1161397"/>
              <a:gd name="connsiteX43" fmla="*/ 2536691 w 6884912"/>
              <a:gd name="connsiteY43" fmla="*/ 467018 h 1161397"/>
              <a:gd name="connsiteX44" fmla="*/ 2561265 w 6884912"/>
              <a:gd name="connsiteY44" fmla="*/ 450623 h 1161397"/>
              <a:gd name="connsiteX45" fmla="*/ 2594349 w 6884912"/>
              <a:gd name="connsiteY45" fmla="*/ 443884 h 1161397"/>
              <a:gd name="connsiteX46" fmla="*/ 2754324 w 6884912"/>
              <a:gd name="connsiteY46" fmla="*/ 424766 h 1161397"/>
              <a:gd name="connsiteX47" fmla="*/ 2848470 w 6884912"/>
              <a:gd name="connsiteY47" fmla="*/ 405966 h 1161397"/>
              <a:gd name="connsiteX48" fmla="*/ 2881772 w 6884912"/>
              <a:gd name="connsiteY48" fmla="*/ 387260 h 1161397"/>
              <a:gd name="connsiteX49" fmla="*/ 2929932 w 6884912"/>
              <a:gd name="connsiteY49" fmla="*/ 368912 h 1161397"/>
              <a:gd name="connsiteX50" fmla="*/ 3013020 w 6884912"/>
              <a:gd name="connsiteY50" fmla="*/ 327578 h 1161397"/>
              <a:gd name="connsiteX51" fmla="*/ 3222191 w 6884912"/>
              <a:gd name="connsiteY51" fmla="*/ 307887 h 1161397"/>
              <a:gd name="connsiteX52" fmla="*/ 3227953 w 6884912"/>
              <a:gd name="connsiteY52" fmla="*/ 297650 h 1161397"/>
              <a:gd name="connsiteX53" fmla="*/ 3510042 w 6884912"/>
              <a:gd name="connsiteY53" fmla="*/ 311820 h 1161397"/>
              <a:gd name="connsiteX54" fmla="*/ 3626773 w 6884912"/>
              <a:gd name="connsiteY54" fmla="*/ 290452 h 1161397"/>
              <a:gd name="connsiteX55" fmla="*/ 3666217 w 6884912"/>
              <a:gd name="connsiteY55" fmla="*/ 273255 h 1161397"/>
              <a:gd name="connsiteX56" fmla="*/ 3732427 w 6884912"/>
              <a:gd name="connsiteY56" fmla="*/ 245039 h 1161397"/>
              <a:gd name="connsiteX57" fmla="*/ 3777022 w 6884912"/>
              <a:gd name="connsiteY57" fmla="*/ 200276 h 1161397"/>
              <a:gd name="connsiteX58" fmla="*/ 3791246 w 6884912"/>
              <a:gd name="connsiteY58" fmla="*/ 189996 h 1161397"/>
              <a:gd name="connsiteX59" fmla="*/ 3819864 w 6884912"/>
              <a:gd name="connsiteY59" fmla="*/ 194605 h 1161397"/>
              <a:gd name="connsiteX60" fmla="*/ 3830398 w 6884912"/>
              <a:gd name="connsiteY60" fmla="*/ 188383 h 1161397"/>
              <a:gd name="connsiteX61" fmla="*/ 3834360 w 6884912"/>
              <a:gd name="connsiteY61" fmla="*/ 188992 h 1161397"/>
              <a:gd name="connsiteX62" fmla="*/ 3843715 w 6884912"/>
              <a:gd name="connsiteY62" fmla="*/ 188752 h 1161397"/>
              <a:gd name="connsiteX63" fmla="*/ 3842609 w 6884912"/>
              <a:gd name="connsiteY63" fmla="*/ 197386 h 1161397"/>
              <a:gd name="connsiteX64" fmla="*/ 3853961 w 6884912"/>
              <a:gd name="connsiteY64" fmla="*/ 213380 h 1161397"/>
              <a:gd name="connsiteX65" fmla="*/ 3907640 w 6884912"/>
              <a:gd name="connsiteY65" fmla="*/ 207568 h 1161397"/>
              <a:gd name="connsiteX66" fmla="*/ 3910449 w 6884912"/>
              <a:gd name="connsiteY66" fmla="*/ 197808 h 1161397"/>
              <a:gd name="connsiteX67" fmla="*/ 3917197 w 6884912"/>
              <a:gd name="connsiteY67" fmla="*/ 196121 h 1161397"/>
              <a:gd name="connsiteX68" fmla="*/ 3922400 w 6884912"/>
              <a:gd name="connsiteY68" fmla="*/ 205056 h 1161397"/>
              <a:gd name="connsiteX69" fmla="*/ 4013061 w 6884912"/>
              <a:gd name="connsiteY69" fmla="*/ 224874 h 1161397"/>
              <a:gd name="connsiteX70" fmla="*/ 4220717 w 6884912"/>
              <a:gd name="connsiteY70" fmla="*/ 192946 h 1161397"/>
              <a:gd name="connsiteX71" fmla="*/ 4228802 w 6884912"/>
              <a:gd name="connsiteY71" fmla="*/ 201468 h 1161397"/>
              <a:gd name="connsiteX72" fmla="*/ 4289361 w 6884912"/>
              <a:gd name="connsiteY72" fmla="*/ 196642 h 1161397"/>
              <a:gd name="connsiteX73" fmla="*/ 4498913 w 6884912"/>
              <a:gd name="connsiteY73" fmla="*/ 118915 h 1161397"/>
              <a:gd name="connsiteX74" fmla="*/ 4617330 w 6884912"/>
              <a:gd name="connsiteY74" fmla="*/ 111163 h 1161397"/>
              <a:gd name="connsiteX75" fmla="*/ 4659778 w 6884912"/>
              <a:gd name="connsiteY75" fmla="*/ 118219 h 1161397"/>
              <a:gd name="connsiteX76" fmla="*/ 4730870 w 6884912"/>
              <a:gd name="connsiteY76" fmla="*/ 129432 h 1161397"/>
              <a:gd name="connsiteX77" fmla="*/ 4844073 w 6884912"/>
              <a:gd name="connsiteY77" fmla="*/ 161768 h 1161397"/>
              <a:gd name="connsiteX78" fmla="*/ 4856454 w 6884912"/>
              <a:gd name="connsiteY78" fmla="*/ 130488 h 1161397"/>
              <a:gd name="connsiteX79" fmla="*/ 4920038 w 6884912"/>
              <a:gd name="connsiteY79" fmla="*/ 140418 h 1161397"/>
              <a:gd name="connsiteX80" fmla="*/ 5016639 w 6884912"/>
              <a:gd name="connsiteY80" fmla="*/ 158905 h 1161397"/>
              <a:gd name="connsiteX81" fmla="*/ 5072009 w 6884912"/>
              <a:gd name="connsiteY81" fmla="*/ 161502 h 1161397"/>
              <a:gd name="connsiteX82" fmla="*/ 5223626 w 6884912"/>
              <a:gd name="connsiteY82" fmla="*/ 177356 h 1161397"/>
              <a:gd name="connsiteX83" fmla="*/ 5375773 w 6884912"/>
              <a:gd name="connsiteY83" fmla="*/ 199913 h 1161397"/>
              <a:gd name="connsiteX84" fmla="*/ 5467502 w 6884912"/>
              <a:gd name="connsiteY84" fmla="*/ 250963 h 1161397"/>
              <a:gd name="connsiteX85" fmla="*/ 5592395 w 6884912"/>
              <a:gd name="connsiteY85" fmla="*/ 265434 h 1161397"/>
              <a:gd name="connsiteX86" fmla="*/ 5613532 w 6884912"/>
              <a:gd name="connsiteY86" fmla="*/ 273379 h 1161397"/>
              <a:gd name="connsiteX87" fmla="*/ 5642173 w 6884912"/>
              <a:gd name="connsiteY87" fmla="*/ 266904 h 1161397"/>
              <a:gd name="connsiteX88" fmla="*/ 5756910 w 6884912"/>
              <a:gd name="connsiteY88" fmla="*/ 239211 h 1161397"/>
              <a:gd name="connsiteX89" fmla="*/ 5846667 w 6884912"/>
              <a:gd name="connsiteY89" fmla="*/ 201786 h 1161397"/>
              <a:gd name="connsiteX90" fmla="*/ 5960732 w 6884912"/>
              <a:gd name="connsiteY90" fmla="*/ 220708 h 1161397"/>
              <a:gd name="connsiteX91" fmla="*/ 6029542 w 6884912"/>
              <a:gd name="connsiteY91" fmla="*/ 210339 h 1161397"/>
              <a:gd name="connsiteX92" fmla="*/ 6141123 w 6884912"/>
              <a:gd name="connsiteY92" fmla="*/ 159923 h 1161397"/>
              <a:gd name="connsiteX93" fmla="*/ 6290640 w 6884912"/>
              <a:gd name="connsiteY93" fmla="*/ 167441 h 1161397"/>
              <a:gd name="connsiteX94" fmla="*/ 6322806 w 6884912"/>
              <a:gd name="connsiteY94" fmla="*/ 213293 h 1161397"/>
              <a:gd name="connsiteX95" fmla="*/ 6380420 w 6884912"/>
              <a:gd name="connsiteY95" fmla="*/ 173195 h 1161397"/>
              <a:gd name="connsiteX96" fmla="*/ 6507891 w 6884912"/>
              <a:gd name="connsiteY96" fmla="*/ 118474 h 1161397"/>
              <a:gd name="connsiteX97" fmla="*/ 6571807 w 6884912"/>
              <a:gd name="connsiteY97" fmla="*/ 98636 h 1161397"/>
              <a:gd name="connsiteX98" fmla="*/ 6671880 w 6884912"/>
              <a:gd name="connsiteY98" fmla="*/ 82931 h 1161397"/>
              <a:gd name="connsiteX99" fmla="*/ 6702266 w 6884912"/>
              <a:gd name="connsiteY99" fmla="*/ 75470 h 1161397"/>
              <a:gd name="connsiteX100" fmla="*/ 6845802 w 6884912"/>
              <a:gd name="connsiteY100" fmla="*/ 24496 h 1161397"/>
              <a:gd name="connsiteX101" fmla="*/ 6884912 w 6884912"/>
              <a:gd name="connsiteY10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78135 w 6884912"/>
              <a:gd name="connsiteY16" fmla="*/ 698631 h 1161397"/>
              <a:gd name="connsiteX17" fmla="*/ 1178301 w 6884912"/>
              <a:gd name="connsiteY17" fmla="*/ 698094 h 1161397"/>
              <a:gd name="connsiteX18" fmla="*/ 1242716 w 6884912"/>
              <a:gd name="connsiteY18" fmla="*/ 698052 h 1161397"/>
              <a:gd name="connsiteX19" fmla="*/ 1299977 w 6884912"/>
              <a:gd name="connsiteY19" fmla="*/ 639196 h 1161397"/>
              <a:gd name="connsiteX20" fmla="*/ 1326190 w 6884912"/>
              <a:gd name="connsiteY20" fmla="*/ 625955 h 1161397"/>
              <a:gd name="connsiteX21" fmla="*/ 1339600 w 6884912"/>
              <a:gd name="connsiteY21" fmla="*/ 616295 h 1161397"/>
              <a:gd name="connsiteX22" fmla="*/ 1340054 w 6884912"/>
              <a:gd name="connsiteY22" fmla="*/ 614022 h 1161397"/>
              <a:gd name="connsiteX23" fmla="*/ 1391606 w 6884912"/>
              <a:gd name="connsiteY23" fmla="*/ 615229 h 1161397"/>
              <a:gd name="connsiteX24" fmla="*/ 1397565 w 6884912"/>
              <a:gd name="connsiteY24" fmla="*/ 611490 h 1161397"/>
              <a:gd name="connsiteX25" fmla="*/ 1432302 w 6884912"/>
              <a:gd name="connsiteY25" fmla="*/ 617267 h 1161397"/>
              <a:gd name="connsiteX26" fmla="*/ 1449644 w 6884912"/>
              <a:gd name="connsiteY26" fmla="*/ 617591 h 1161397"/>
              <a:gd name="connsiteX27" fmla="*/ 1455793 w 6884912"/>
              <a:gd name="connsiteY27" fmla="*/ 623174 h 1161397"/>
              <a:gd name="connsiteX28" fmla="*/ 1480758 w 6884912"/>
              <a:gd name="connsiteY28" fmla="*/ 620863 h 1161397"/>
              <a:gd name="connsiteX29" fmla="*/ 1483154 w 6884912"/>
              <a:gd name="connsiteY29" fmla="*/ 618527 h 1161397"/>
              <a:gd name="connsiteX30" fmla="*/ 1505495 w 6884912"/>
              <a:gd name="connsiteY30" fmla="*/ 624325 h 1161397"/>
              <a:gd name="connsiteX31" fmla="*/ 1526340 w 6884912"/>
              <a:gd name="connsiteY31" fmla="*/ 638496 h 1161397"/>
              <a:gd name="connsiteX32" fmla="*/ 1731986 w 6884912"/>
              <a:gd name="connsiteY32" fmla="*/ 589682 h 1161397"/>
              <a:gd name="connsiteX33" fmla="*/ 1927935 w 6884912"/>
              <a:gd name="connsiteY33" fmla="*/ 628540 h 1161397"/>
              <a:gd name="connsiteX34" fmla="*/ 2039075 w 6884912"/>
              <a:gd name="connsiteY34" fmla="*/ 599964 h 1161397"/>
              <a:gd name="connsiteX35" fmla="*/ 2066980 w 6884912"/>
              <a:gd name="connsiteY35" fmla="*/ 550413 h 1161397"/>
              <a:gd name="connsiteX36" fmla="*/ 2352236 w 6884912"/>
              <a:gd name="connsiteY36" fmla="*/ 519602 h 1161397"/>
              <a:gd name="connsiteX37" fmla="*/ 2420791 w 6884912"/>
              <a:gd name="connsiteY37" fmla="*/ 492826 h 1161397"/>
              <a:gd name="connsiteX38" fmla="*/ 2489932 w 6884912"/>
              <a:gd name="connsiteY38" fmla="*/ 507864 h 1161397"/>
              <a:gd name="connsiteX39" fmla="*/ 2512917 w 6884912"/>
              <a:gd name="connsiteY39" fmla="*/ 489127 h 1161397"/>
              <a:gd name="connsiteX40" fmla="*/ 2516783 w 6884912"/>
              <a:gd name="connsiteY40" fmla="*/ 485473 h 1161397"/>
              <a:gd name="connsiteX41" fmla="*/ 2534360 w 6884912"/>
              <a:gd name="connsiteY41" fmla="*/ 480064 h 1161397"/>
              <a:gd name="connsiteX42" fmla="*/ 2536691 w 6884912"/>
              <a:gd name="connsiteY42" fmla="*/ 467018 h 1161397"/>
              <a:gd name="connsiteX43" fmla="*/ 2561265 w 6884912"/>
              <a:gd name="connsiteY43" fmla="*/ 450623 h 1161397"/>
              <a:gd name="connsiteX44" fmla="*/ 2594349 w 6884912"/>
              <a:gd name="connsiteY44" fmla="*/ 443884 h 1161397"/>
              <a:gd name="connsiteX45" fmla="*/ 2754324 w 6884912"/>
              <a:gd name="connsiteY45" fmla="*/ 424766 h 1161397"/>
              <a:gd name="connsiteX46" fmla="*/ 2848470 w 6884912"/>
              <a:gd name="connsiteY46" fmla="*/ 405966 h 1161397"/>
              <a:gd name="connsiteX47" fmla="*/ 2881772 w 6884912"/>
              <a:gd name="connsiteY47" fmla="*/ 387260 h 1161397"/>
              <a:gd name="connsiteX48" fmla="*/ 2929932 w 6884912"/>
              <a:gd name="connsiteY48" fmla="*/ 368912 h 1161397"/>
              <a:gd name="connsiteX49" fmla="*/ 3013020 w 6884912"/>
              <a:gd name="connsiteY49" fmla="*/ 327578 h 1161397"/>
              <a:gd name="connsiteX50" fmla="*/ 3222191 w 6884912"/>
              <a:gd name="connsiteY50" fmla="*/ 307887 h 1161397"/>
              <a:gd name="connsiteX51" fmla="*/ 3227953 w 6884912"/>
              <a:gd name="connsiteY51" fmla="*/ 297650 h 1161397"/>
              <a:gd name="connsiteX52" fmla="*/ 3510042 w 6884912"/>
              <a:gd name="connsiteY52" fmla="*/ 311820 h 1161397"/>
              <a:gd name="connsiteX53" fmla="*/ 3626773 w 6884912"/>
              <a:gd name="connsiteY53" fmla="*/ 290452 h 1161397"/>
              <a:gd name="connsiteX54" fmla="*/ 3666217 w 6884912"/>
              <a:gd name="connsiteY54" fmla="*/ 273255 h 1161397"/>
              <a:gd name="connsiteX55" fmla="*/ 3732427 w 6884912"/>
              <a:gd name="connsiteY55" fmla="*/ 245039 h 1161397"/>
              <a:gd name="connsiteX56" fmla="*/ 3777022 w 6884912"/>
              <a:gd name="connsiteY56" fmla="*/ 200276 h 1161397"/>
              <a:gd name="connsiteX57" fmla="*/ 3791246 w 6884912"/>
              <a:gd name="connsiteY57" fmla="*/ 189996 h 1161397"/>
              <a:gd name="connsiteX58" fmla="*/ 3819864 w 6884912"/>
              <a:gd name="connsiteY58" fmla="*/ 194605 h 1161397"/>
              <a:gd name="connsiteX59" fmla="*/ 3830398 w 6884912"/>
              <a:gd name="connsiteY59" fmla="*/ 188383 h 1161397"/>
              <a:gd name="connsiteX60" fmla="*/ 3834360 w 6884912"/>
              <a:gd name="connsiteY60" fmla="*/ 188992 h 1161397"/>
              <a:gd name="connsiteX61" fmla="*/ 3843715 w 6884912"/>
              <a:gd name="connsiteY61" fmla="*/ 188752 h 1161397"/>
              <a:gd name="connsiteX62" fmla="*/ 3842609 w 6884912"/>
              <a:gd name="connsiteY62" fmla="*/ 197386 h 1161397"/>
              <a:gd name="connsiteX63" fmla="*/ 3853961 w 6884912"/>
              <a:gd name="connsiteY63" fmla="*/ 213380 h 1161397"/>
              <a:gd name="connsiteX64" fmla="*/ 3907640 w 6884912"/>
              <a:gd name="connsiteY64" fmla="*/ 207568 h 1161397"/>
              <a:gd name="connsiteX65" fmla="*/ 3910449 w 6884912"/>
              <a:gd name="connsiteY65" fmla="*/ 197808 h 1161397"/>
              <a:gd name="connsiteX66" fmla="*/ 3917197 w 6884912"/>
              <a:gd name="connsiteY66" fmla="*/ 196121 h 1161397"/>
              <a:gd name="connsiteX67" fmla="*/ 3922400 w 6884912"/>
              <a:gd name="connsiteY67" fmla="*/ 205056 h 1161397"/>
              <a:gd name="connsiteX68" fmla="*/ 4013061 w 6884912"/>
              <a:gd name="connsiteY68" fmla="*/ 224874 h 1161397"/>
              <a:gd name="connsiteX69" fmla="*/ 4220717 w 6884912"/>
              <a:gd name="connsiteY69" fmla="*/ 192946 h 1161397"/>
              <a:gd name="connsiteX70" fmla="*/ 4228802 w 6884912"/>
              <a:gd name="connsiteY70" fmla="*/ 201468 h 1161397"/>
              <a:gd name="connsiteX71" fmla="*/ 4289361 w 6884912"/>
              <a:gd name="connsiteY71" fmla="*/ 196642 h 1161397"/>
              <a:gd name="connsiteX72" fmla="*/ 4498913 w 6884912"/>
              <a:gd name="connsiteY72" fmla="*/ 118915 h 1161397"/>
              <a:gd name="connsiteX73" fmla="*/ 4617330 w 6884912"/>
              <a:gd name="connsiteY73" fmla="*/ 111163 h 1161397"/>
              <a:gd name="connsiteX74" fmla="*/ 4659778 w 6884912"/>
              <a:gd name="connsiteY74" fmla="*/ 118219 h 1161397"/>
              <a:gd name="connsiteX75" fmla="*/ 4730870 w 6884912"/>
              <a:gd name="connsiteY75" fmla="*/ 129432 h 1161397"/>
              <a:gd name="connsiteX76" fmla="*/ 4844073 w 6884912"/>
              <a:gd name="connsiteY76" fmla="*/ 161768 h 1161397"/>
              <a:gd name="connsiteX77" fmla="*/ 4856454 w 6884912"/>
              <a:gd name="connsiteY77" fmla="*/ 130488 h 1161397"/>
              <a:gd name="connsiteX78" fmla="*/ 4920038 w 6884912"/>
              <a:gd name="connsiteY78" fmla="*/ 140418 h 1161397"/>
              <a:gd name="connsiteX79" fmla="*/ 5016639 w 6884912"/>
              <a:gd name="connsiteY79" fmla="*/ 158905 h 1161397"/>
              <a:gd name="connsiteX80" fmla="*/ 5072009 w 6884912"/>
              <a:gd name="connsiteY80" fmla="*/ 161502 h 1161397"/>
              <a:gd name="connsiteX81" fmla="*/ 5223626 w 6884912"/>
              <a:gd name="connsiteY81" fmla="*/ 177356 h 1161397"/>
              <a:gd name="connsiteX82" fmla="*/ 5375773 w 6884912"/>
              <a:gd name="connsiteY82" fmla="*/ 199913 h 1161397"/>
              <a:gd name="connsiteX83" fmla="*/ 5467502 w 6884912"/>
              <a:gd name="connsiteY83" fmla="*/ 250963 h 1161397"/>
              <a:gd name="connsiteX84" fmla="*/ 5592395 w 6884912"/>
              <a:gd name="connsiteY84" fmla="*/ 265434 h 1161397"/>
              <a:gd name="connsiteX85" fmla="*/ 5613532 w 6884912"/>
              <a:gd name="connsiteY85" fmla="*/ 273379 h 1161397"/>
              <a:gd name="connsiteX86" fmla="*/ 5642173 w 6884912"/>
              <a:gd name="connsiteY86" fmla="*/ 266904 h 1161397"/>
              <a:gd name="connsiteX87" fmla="*/ 5756910 w 6884912"/>
              <a:gd name="connsiteY87" fmla="*/ 239211 h 1161397"/>
              <a:gd name="connsiteX88" fmla="*/ 5846667 w 6884912"/>
              <a:gd name="connsiteY88" fmla="*/ 201786 h 1161397"/>
              <a:gd name="connsiteX89" fmla="*/ 5960732 w 6884912"/>
              <a:gd name="connsiteY89" fmla="*/ 220708 h 1161397"/>
              <a:gd name="connsiteX90" fmla="*/ 6029542 w 6884912"/>
              <a:gd name="connsiteY90" fmla="*/ 210339 h 1161397"/>
              <a:gd name="connsiteX91" fmla="*/ 6141123 w 6884912"/>
              <a:gd name="connsiteY91" fmla="*/ 159923 h 1161397"/>
              <a:gd name="connsiteX92" fmla="*/ 6290640 w 6884912"/>
              <a:gd name="connsiteY92" fmla="*/ 167441 h 1161397"/>
              <a:gd name="connsiteX93" fmla="*/ 6322806 w 6884912"/>
              <a:gd name="connsiteY93" fmla="*/ 213293 h 1161397"/>
              <a:gd name="connsiteX94" fmla="*/ 6380420 w 6884912"/>
              <a:gd name="connsiteY94" fmla="*/ 173195 h 1161397"/>
              <a:gd name="connsiteX95" fmla="*/ 6507891 w 6884912"/>
              <a:gd name="connsiteY95" fmla="*/ 118474 h 1161397"/>
              <a:gd name="connsiteX96" fmla="*/ 6571807 w 6884912"/>
              <a:gd name="connsiteY96" fmla="*/ 98636 h 1161397"/>
              <a:gd name="connsiteX97" fmla="*/ 6671880 w 6884912"/>
              <a:gd name="connsiteY97" fmla="*/ 82931 h 1161397"/>
              <a:gd name="connsiteX98" fmla="*/ 6702266 w 6884912"/>
              <a:gd name="connsiteY98" fmla="*/ 75470 h 1161397"/>
              <a:gd name="connsiteX99" fmla="*/ 6845802 w 6884912"/>
              <a:gd name="connsiteY99" fmla="*/ 24496 h 1161397"/>
              <a:gd name="connsiteX100" fmla="*/ 6884912 w 6884912"/>
              <a:gd name="connsiteY10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78135 w 6884912"/>
              <a:gd name="connsiteY15" fmla="*/ 698631 h 1161397"/>
              <a:gd name="connsiteX16" fmla="*/ 1178301 w 6884912"/>
              <a:gd name="connsiteY16" fmla="*/ 698094 h 1161397"/>
              <a:gd name="connsiteX17" fmla="*/ 1242716 w 6884912"/>
              <a:gd name="connsiteY17" fmla="*/ 698052 h 1161397"/>
              <a:gd name="connsiteX18" fmla="*/ 1299977 w 6884912"/>
              <a:gd name="connsiteY18" fmla="*/ 639196 h 1161397"/>
              <a:gd name="connsiteX19" fmla="*/ 1326190 w 6884912"/>
              <a:gd name="connsiteY19" fmla="*/ 625955 h 1161397"/>
              <a:gd name="connsiteX20" fmla="*/ 1339600 w 6884912"/>
              <a:gd name="connsiteY20" fmla="*/ 616295 h 1161397"/>
              <a:gd name="connsiteX21" fmla="*/ 1340054 w 6884912"/>
              <a:gd name="connsiteY21" fmla="*/ 614022 h 1161397"/>
              <a:gd name="connsiteX22" fmla="*/ 1391606 w 6884912"/>
              <a:gd name="connsiteY22" fmla="*/ 615229 h 1161397"/>
              <a:gd name="connsiteX23" fmla="*/ 1397565 w 6884912"/>
              <a:gd name="connsiteY23" fmla="*/ 611490 h 1161397"/>
              <a:gd name="connsiteX24" fmla="*/ 1432302 w 6884912"/>
              <a:gd name="connsiteY24" fmla="*/ 617267 h 1161397"/>
              <a:gd name="connsiteX25" fmla="*/ 1449644 w 6884912"/>
              <a:gd name="connsiteY25" fmla="*/ 617591 h 1161397"/>
              <a:gd name="connsiteX26" fmla="*/ 1455793 w 6884912"/>
              <a:gd name="connsiteY26" fmla="*/ 623174 h 1161397"/>
              <a:gd name="connsiteX27" fmla="*/ 1480758 w 6884912"/>
              <a:gd name="connsiteY27" fmla="*/ 620863 h 1161397"/>
              <a:gd name="connsiteX28" fmla="*/ 1483154 w 6884912"/>
              <a:gd name="connsiteY28" fmla="*/ 618527 h 1161397"/>
              <a:gd name="connsiteX29" fmla="*/ 1505495 w 6884912"/>
              <a:gd name="connsiteY29" fmla="*/ 624325 h 1161397"/>
              <a:gd name="connsiteX30" fmla="*/ 1526340 w 6884912"/>
              <a:gd name="connsiteY30" fmla="*/ 638496 h 1161397"/>
              <a:gd name="connsiteX31" fmla="*/ 1731986 w 6884912"/>
              <a:gd name="connsiteY31" fmla="*/ 589682 h 1161397"/>
              <a:gd name="connsiteX32" fmla="*/ 1927935 w 6884912"/>
              <a:gd name="connsiteY32" fmla="*/ 628540 h 1161397"/>
              <a:gd name="connsiteX33" fmla="*/ 2039075 w 6884912"/>
              <a:gd name="connsiteY33" fmla="*/ 599964 h 1161397"/>
              <a:gd name="connsiteX34" fmla="*/ 2066980 w 6884912"/>
              <a:gd name="connsiteY34" fmla="*/ 550413 h 1161397"/>
              <a:gd name="connsiteX35" fmla="*/ 2352236 w 6884912"/>
              <a:gd name="connsiteY35" fmla="*/ 519602 h 1161397"/>
              <a:gd name="connsiteX36" fmla="*/ 2420791 w 6884912"/>
              <a:gd name="connsiteY36" fmla="*/ 492826 h 1161397"/>
              <a:gd name="connsiteX37" fmla="*/ 2489932 w 6884912"/>
              <a:gd name="connsiteY37" fmla="*/ 507864 h 1161397"/>
              <a:gd name="connsiteX38" fmla="*/ 2512917 w 6884912"/>
              <a:gd name="connsiteY38" fmla="*/ 489127 h 1161397"/>
              <a:gd name="connsiteX39" fmla="*/ 2516783 w 6884912"/>
              <a:gd name="connsiteY39" fmla="*/ 485473 h 1161397"/>
              <a:gd name="connsiteX40" fmla="*/ 2534360 w 6884912"/>
              <a:gd name="connsiteY40" fmla="*/ 480064 h 1161397"/>
              <a:gd name="connsiteX41" fmla="*/ 2536691 w 6884912"/>
              <a:gd name="connsiteY41" fmla="*/ 467018 h 1161397"/>
              <a:gd name="connsiteX42" fmla="*/ 2561265 w 6884912"/>
              <a:gd name="connsiteY42" fmla="*/ 450623 h 1161397"/>
              <a:gd name="connsiteX43" fmla="*/ 2594349 w 6884912"/>
              <a:gd name="connsiteY43" fmla="*/ 443884 h 1161397"/>
              <a:gd name="connsiteX44" fmla="*/ 2754324 w 6884912"/>
              <a:gd name="connsiteY44" fmla="*/ 424766 h 1161397"/>
              <a:gd name="connsiteX45" fmla="*/ 2848470 w 6884912"/>
              <a:gd name="connsiteY45" fmla="*/ 405966 h 1161397"/>
              <a:gd name="connsiteX46" fmla="*/ 2881772 w 6884912"/>
              <a:gd name="connsiteY46" fmla="*/ 387260 h 1161397"/>
              <a:gd name="connsiteX47" fmla="*/ 2929932 w 6884912"/>
              <a:gd name="connsiteY47" fmla="*/ 368912 h 1161397"/>
              <a:gd name="connsiteX48" fmla="*/ 3013020 w 6884912"/>
              <a:gd name="connsiteY48" fmla="*/ 327578 h 1161397"/>
              <a:gd name="connsiteX49" fmla="*/ 3222191 w 6884912"/>
              <a:gd name="connsiteY49" fmla="*/ 307887 h 1161397"/>
              <a:gd name="connsiteX50" fmla="*/ 3227953 w 6884912"/>
              <a:gd name="connsiteY50" fmla="*/ 297650 h 1161397"/>
              <a:gd name="connsiteX51" fmla="*/ 3510042 w 6884912"/>
              <a:gd name="connsiteY51" fmla="*/ 311820 h 1161397"/>
              <a:gd name="connsiteX52" fmla="*/ 3626773 w 6884912"/>
              <a:gd name="connsiteY52" fmla="*/ 290452 h 1161397"/>
              <a:gd name="connsiteX53" fmla="*/ 3666217 w 6884912"/>
              <a:gd name="connsiteY53" fmla="*/ 273255 h 1161397"/>
              <a:gd name="connsiteX54" fmla="*/ 3732427 w 6884912"/>
              <a:gd name="connsiteY54" fmla="*/ 245039 h 1161397"/>
              <a:gd name="connsiteX55" fmla="*/ 3777022 w 6884912"/>
              <a:gd name="connsiteY55" fmla="*/ 200276 h 1161397"/>
              <a:gd name="connsiteX56" fmla="*/ 3791246 w 6884912"/>
              <a:gd name="connsiteY56" fmla="*/ 189996 h 1161397"/>
              <a:gd name="connsiteX57" fmla="*/ 3819864 w 6884912"/>
              <a:gd name="connsiteY57" fmla="*/ 194605 h 1161397"/>
              <a:gd name="connsiteX58" fmla="*/ 3830398 w 6884912"/>
              <a:gd name="connsiteY58" fmla="*/ 188383 h 1161397"/>
              <a:gd name="connsiteX59" fmla="*/ 3834360 w 6884912"/>
              <a:gd name="connsiteY59" fmla="*/ 188992 h 1161397"/>
              <a:gd name="connsiteX60" fmla="*/ 3843715 w 6884912"/>
              <a:gd name="connsiteY60" fmla="*/ 188752 h 1161397"/>
              <a:gd name="connsiteX61" fmla="*/ 3842609 w 6884912"/>
              <a:gd name="connsiteY61" fmla="*/ 197386 h 1161397"/>
              <a:gd name="connsiteX62" fmla="*/ 3853961 w 6884912"/>
              <a:gd name="connsiteY62" fmla="*/ 213380 h 1161397"/>
              <a:gd name="connsiteX63" fmla="*/ 3907640 w 6884912"/>
              <a:gd name="connsiteY63" fmla="*/ 207568 h 1161397"/>
              <a:gd name="connsiteX64" fmla="*/ 3910449 w 6884912"/>
              <a:gd name="connsiteY64" fmla="*/ 197808 h 1161397"/>
              <a:gd name="connsiteX65" fmla="*/ 3917197 w 6884912"/>
              <a:gd name="connsiteY65" fmla="*/ 196121 h 1161397"/>
              <a:gd name="connsiteX66" fmla="*/ 3922400 w 6884912"/>
              <a:gd name="connsiteY66" fmla="*/ 205056 h 1161397"/>
              <a:gd name="connsiteX67" fmla="*/ 4013061 w 6884912"/>
              <a:gd name="connsiteY67" fmla="*/ 224874 h 1161397"/>
              <a:gd name="connsiteX68" fmla="*/ 4220717 w 6884912"/>
              <a:gd name="connsiteY68" fmla="*/ 192946 h 1161397"/>
              <a:gd name="connsiteX69" fmla="*/ 4228802 w 6884912"/>
              <a:gd name="connsiteY69" fmla="*/ 201468 h 1161397"/>
              <a:gd name="connsiteX70" fmla="*/ 4289361 w 6884912"/>
              <a:gd name="connsiteY70" fmla="*/ 196642 h 1161397"/>
              <a:gd name="connsiteX71" fmla="*/ 4498913 w 6884912"/>
              <a:gd name="connsiteY71" fmla="*/ 118915 h 1161397"/>
              <a:gd name="connsiteX72" fmla="*/ 4617330 w 6884912"/>
              <a:gd name="connsiteY72" fmla="*/ 111163 h 1161397"/>
              <a:gd name="connsiteX73" fmla="*/ 4659778 w 6884912"/>
              <a:gd name="connsiteY73" fmla="*/ 118219 h 1161397"/>
              <a:gd name="connsiteX74" fmla="*/ 4730870 w 6884912"/>
              <a:gd name="connsiteY74" fmla="*/ 129432 h 1161397"/>
              <a:gd name="connsiteX75" fmla="*/ 4844073 w 6884912"/>
              <a:gd name="connsiteY75" fmla="*/ 161768 h 1161397"/>
              <a:gd name="connsiteX76" fmla="*/ 4856454 w 6884912"/>
              <a:gd name="connsiteY76" fmla="*/ 130488 h 1161397"/>
              <a:gd name="connsiteX77" fmla="*/ 4920038 w 6884912"/>
              <a:gd name="connsiteY77" fmla="*/ 140418 h 1161397"/>
              <a:gd name="connsiteX78" fmla="*/ 5016639 w 6884912"/>
              <a:gd name="connsiteY78" fmla="*/ 158905 h 1161397"/>
              <a:gd name="connsiteX79" fmla="*/ 5072009 w 6884912"/>
              <a:gd name="connsiteY79" fmla="*/ 161502 h 1161397"/>
              <a:gd name="connsiteX80" fmla="*/ 5223626 w 6884912"/>
              <a:gd name="connsiteY80" fmla="*/ 177356 h 1161397"/>
              <a:gd name="connsiteX81" fmla="*/ 5375773 w 6884912"/>
              <a:gd name="connsiteY81" fmla="*/ 199913 h 1161397"/>
              <a:gd name="connsiteX82" fmla="*/ 5467502 w 6884912"/>
              <a:gd name="connsiteY82" fmla="*/ 250963 h 1161397"/>
              <a:gd name="connsiteX83" fmla="*/ 5592395 w 6884912"/>
              <a:gd name="connsiteY83" fmla="*/ 265434 h 1161397"/>
              <a:gd name="connsiteX84" fmla="*/ 5613532 w 6884912"/>
              <a:gd name="connsiteY84" fmla="*/ 273379 h 1161397"/>
              <a:gd name="connsiteX85" fmla="*/ 5642173 w 6884912"/>
              <a:gd name="connsiteY85" fmla="*/ 266904 h 1161397"/>
              <a:gd name="connsiteX86" fmla="*/ 5756910 w 6884912"/>
              <a:gd name="connsiteY86" fmla="*/ 239211 h 1161397"/>
              <a:gd name="connsiteX87" fmla="*/ 5846667 w 6884912"/>
              <a:gd name="connsiteY87" fmla="*/ 201786 h 1161397"/>
              <a:gd name="connsiteX88" fmla="*/ 5960732 w 6884912"/>
              <a:gd name="connsiteY88" fmla="*/ 220708 h 1161397"/>
              <a:gd name="connsiteX89" fmla="*/ 6029542 w 6884912"/>
              <a:gd name="connsiteY89" fmla="*/ 210339 h 1161397"/>
              <a:gd name="connsiteX90" fmla="*/ 6141123 w 6884912"/>
              <a:gd name="connsiteY90" fmla="*/ 159923 h 1161397"/>
              <a:gd name="connsiteX91" fmla="*/ 6290640 w 6884912"/>
              <a:gd name="connsiteY91" fmla="*/ 167441 h 1161397"/>
              <a:gd name="connsiteX92" fmla="*/ 6322806 w 6884912"/>
              <a:gd name="connsiteY92" fmla="*/ 213293 h 1161397"/>
              <a:gd name="connsiteX93" fmla="*/ 6380420 w 6884912"/>
              <a:gd name="connsiteY93" fmla="*/ 173195 h 1161397"/>
              <a:gd name="connsiteX94" fmla="*/ 6507891 w 6884912"/>
              <a:gd name="connsiteY94" fmla="*/ 118474 h 1161397"/>
              <a:gd name="connsiteX95" fmla="*/ 6571807 w 6884912"/>
              <a:gd name="connsiteY95" fmla="*/ 98636 h 1161397"/>
              <a:gd name="connsiteX96" fmla="*/ 6671880 w 6884912"/>
              <a:gd name="connsiteY96" fmla="*/ 82931 h 1161397"/>
              <a:gd name="connsiteX97" fmla="*/ 6702266 w 6884912"/>
              <a:gd name="connsiteY97" fmla="*/ 75470 h 1161397"/>
              <a:gd name="connsiteX98" fmla="*/ 6845802 w 6884912"/>
              <a:gd name="connsiteY98" fmla="*/ 24496 h 1161397"/>
              <a:gd name="connsiteX99" fmla="*/ 6884912 w 6884912"/>
              <a:gd name="connsiteY99"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78135 w 6884912"/>
              <a:gd name="connsiteY15" fmla="*/ 698631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207847 w 6884912"/>
              <a:gd name="connsiteY15" fmla="*/ 689087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7166 w 6884912"/>
              <a:gd name="connsiteY14" fmla="*/ 744338 h 1161397"/>
              <a:gd name="connsiteX15" fmla="*/ 1207847 w 6884912"/>
              <a:gd name="connsiteY15" fmla="*/ 689087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6884912" h="1161397">
                <a:moveTo>
                  <a:pt x="6884912" y="0"/>
                </a:moveTo>
                <a:lnTo>
                  <a:pt x="6884912" y="1161397"/>
                </a:lnTo>
                <a:lnTo>
                  <a:pt x="0" y="1161397"/>
                </a:lnTo>
                <a:lnTo>
                  <a:pt x="27135" y="1147460"/>
                </a:lnTo>
                <a:cubicBezTo>
                  <a:pt x="57431" y="1167048"/>
                  <a:pt x="61886" y="1088181"/>
                  <a:pt x="115388" y="1111320"/>
                </a:cubicBezTo>
                <a:cubicBezTo>
                  <a:pt x="146435" y="1096221"/>
                  <a:pt x="156823" y="1079485"/>
                  <a:pt x="213420" y="1056868"/>
                </a:cubicBezTo>
                <a:cubicBezTo>
                  <a:pt x="288217" y="1040787"/>
                  <a:pt x="383333" y="1044881"/>
                  <a:pt x="454970" y="1023343"/>
                </a:cubicBezTo>
                <a:cubicBezTo>
                  <a:pt x="440966" y="999969"/>
                  <a:pt x="571419" y="1006841"/>
                  <a:pt x="548162" y="984908"/>
                </a:cubicBezTo>
                <a:cubicBezTo>
                  <a:pt x="561321" y="956563"/>
                  <a:pt x="637415" y="1010272"/>
                  <a:pt x="651408" y="984938"/>
                </a:cubicBezTo>
                <a:cubicBezTo>
                  <a:pt x="671652" y="980952"/>
                  <a:pt x="698726" y="950833"/>
                  <a:pt x="723108" y="941904"/>
                </a:cubicBezTo>
                <a:cubicBezTo>
                  <a:pt x="760262" y="946949"/>
                  <a:pt x="757827" y="957145"/>
                  <a:pt x="797699" y="931362"/>
                </a:cubicBezTo>
                <a:cubicBezTo>
                  <a:pt x="821097" y="940623"/>
                  <a:pt x="833565" y="929189"/>
                  <a:pt x="843359" y="910894"/>
                </a:cubicBezTo>
                <a:cubicBezTo>
                  <a:pt x="887668" y="902160"/>
                  <a:pt x="919738" y="869376"/>
                  <a:pt x="965215" y="846701"/>
                </a:cubicBezTo>
                <a:cubicBezTo>
                  <a:pt x="1023081" y="848019"/>
                  <a:pt x="1036422" y="800154"/>
                  <a:pt x="1085080" y="776086"/>
                </a:cubicBezTo>
                <a:cubicBezTo>
                  <a:pt x="1140763" y="795544"/>
                  <a:pt x="1116251" y="768649"/>
                  <a:pt x="1137166" y="744338"/>
                </a:cubicBezTo>
                <a:lnTo>
                  <a:pt x="1207847" y="689087"/>
                </a:lnTo>
                <a:cubicBezTo>
                  <a:pt x="1226429" y="687736"/>
                  <a:pt x="1222409" y="707958"/>
                  <a:pt x="1242716" y="698052"/>
                </a:cubicBezTo>
                <a:cubicBezTo>
                  <a:pt x="1250387" y="668345"/>
                  <a:pt x="1318259" y="689091"/>
                  <a:pt x="1299977" y="639196"/>
                </a:cubicBezTo>
                <a:cubicBezTo>
                  <a:pt x="1323072" y="639367"/>
                  <a:pt x="1341279" y="658105"/>
                  <a:pt x="1326190" y="625955"/>
                </a:cubicBezTo>
                <a:cubicBezTo>
                  <a:pt x="1333572" y="625050"/>
                  <a:pt x="1337406" y="621362"/>
                  <a:pt x="1339600" y="616295"/>
                </a:cubicBezTo>
                <a:cubicBezTo>
                  <a:pt x="1339751" y="615537"/>
                  <a:pt x="1339903" y="614780"/>
                  <a:pt x="1340054" y="614022"/>
                </a:cubicBezTo>
                <a:lnTo>
                  <a:pt x="1391606" y="615229"/>
                </a:lnTo>
                <a:lnTo>
                  <a:pt x="1397565" y="611490"/>
                </a:lnTo>
                <a:lnTo>
                  <a:pt x="1432302" y="617267"/>
                </a:lnTo>
                <a:lnTo>
                  <a:pt x="1449644" y="617591"/>
                </a:lnTo>
                <a:lnTo>
                  <a:pt x="1455793" y="623174"/>
                </a:lnTo>
                <a:cubicBezTo>
                  <a:pt x="1461744" y="626151"/>
                  <a:pt x="1469373" y="626493"/>
                  <a:pt x="1480758" y="620863"/>
                </a:cubicBezTo>
                <a:lnTo>
                  <a:pt x="1483154" y="618527"/>
                </a:lnTo>
                <a:lnTo>
                  <a:pt x="1505495" y="624325"/>
                </a:lnTo>
                <a:cubicBezTo>
                  <a:pt x="1512992" y="627532"/>
                  <a:pt x="1520025" y="632078"/>
                  <a:pt x="1526340" y="638496"/>
                </a:cubicBezTo>
                <a:cubicBezTo>
                  <a:pt x="1586113" y="586768"/>
                  <a:pt x="1659006" y="610309"/>
                  <a:pt x="1731986" y="589682"/>
                </a:cubicBezTo>
                <a:cubicBezTo>
                  <a:pt x="1750397" y="523106"/>
                  <a:pt x="1896056" y="573257"/>
                  <a:pt x="1927935" y="628540"/>
                </a:cubicBezTo>
                <a:cubicBezTo>
                  <a:pt x="1912854" y="559823"/>
                  <a:pt x="2112261" y="676347"/>
                  <a:pt x="2039075" y="599964"/>
                </a:cubicBezTo>
                <a:cubicBezTo>
                  <a:pt x="2066036" y="601198"/>
                  <a:pt x="2086366" y="569532"/>
                  <a:pt x="2066980" y="550413"/>
                </a:cubicBezTo>
                <a:cubicBezTo>
                  <a:pt x="2155364" y="582582"/>
                  <a:pt x="2259548" y="514786"/>
                  <a:pt x="2352236" y="519602"/>
                </a:cubicBezTo>
                <a:cubicBezTo>
                  <a:pt x="2388450" y="459394"/>
                  <a:pt x="2373298" y="511682"/>
                  <a:pt x="2420791" y="492826"/>
                </a:cubicBezTo>
                <a:cubicBezTo>
                  <a:pt x="2417962" y="542563"/>
                  <a:pt x="2475071" y="455098"/>
                  <a:pt x="2489932" y="507864"/>
                </a:cubicBezTo>
                <a:cubicBezTo>
                  <a:pt x="2498105" y="502761"/>
                  <a:pt x="2505553" y="496153"/>
                  <a:pt x="2512917" y="489127"/>
                </a:cubicBezTo>
                <a:lnTo>
                  <a:pt x="2516783" y="485473"/>
                </a:lnTo>
                <a:lnTo>
                  <a:pt x="2534360" y="480064"/>
                </a:lnTo>
                <a:lnTo>
                  <a:pt x="2536691" y="467018"/>
                </a:lnTo>
                <a:lnTo>
                  <a:pt x="2561265" y="450623"/>
                </a:lnTo>
                <a:cubicBezTo>
                  <a:pt x="2570872" y="446262"/>
                  <a:pt x="2581686" y="443655"/>
                  <a:pt x="2594349" y="443884"/>
                </a:cubicBezTo>
                <a:cubicBezTo>
                  <a:pt x="2640435" y="464638"/>
                  <a:pt x="2696955" y="396361"/>
                  <a:pt x="2754324" y="424766"/>
                </a:cubicBezTo>
                <a:cubicBezTo>
                  <a:pt x="2775130" y="430896"/>
                  <a:pt x="2837731" y="423458"/>
                  <a:pt x="2848470" y="405966"/>
                </a:cubicBezTo>
                <a:cubicBezTo>
                  <a:pt x="2861295" y="401100"/>
                  <a:pt x="2876936" y="405309"/>
                  <a:pt x="2881772" y="387260"/>
                </a:cubicBezTo>
                <a:cubicBezTo>
                  <a:pt x="2890299" y="365261"/>
                  <a:pt x="2938134" y="392997"/>
                  <a:pt x="2929932" y="368912"/>
                </a:cubicBezTo>
                <a:cubicBezTo>
                  <a:pt x="2963844" y="387799"/>
                  <a:pt x="2986550" y="341223"/>
                  <a:pt x="3013020" y="327578"/>
                </a:cubicBezTo>
                <a:cubicBezTo>
                  <a:pt x="3061730" y="317407"/>
                  <a:pt x="3186369" y="312875"/>
                  <a:pt x="3222191" y="307887"/>
                </a:cubicBezTo>
                <a:cubicBezTo>
                  <a:pt x="3223593" y="304249"/>
                  <a:pt x="3179978" y="296995"/>
                  <a:pt x="3227953" y="297650"/>
                </a:cubicBezTo>
                <a:cubicBezTo>
                  <a:pt x="3275928" y="298306"/>
                  <a:pt x="3443572" y="313020"/>
                  <a:pt x="3510042" y="311820"/>
                </a:cubicBezTo>
                <a:cubicBezTo>
                  <a:pt x="3585274" y="306641"/>
                  <a:pt x="3525753" y="258887"/>
                  <a:pt x="3626773" y="290452"/>
                </a:cubicBezTo>
                <a:cubicBezTo>
                  <a:pt x="3633124" y="269835"/>
                  <a:pt x="3644693" y="267134"/>
                  <a:pt x="3666217" y="273255"/>
                </a:cubicBezTo>
                <a:cubicBezTo>
                  <a:pt x="3702502" y="269310"/>
                  <a:pt x="3690563" y="221720"/>
                  <a:pt x="3732427" y="245039"/>
                </a:cubicBezTo>
                <a:cubicBezTo>
                  <a:pt x="3720985" y="220241"/>
                  <a:pt x="3798776" y="224539"/>
                  <a:pt x="3777022" y="200276"/>
                </a:cubicBezTo>
                <a:cubicBezTo>
                  <a:pt x="3781759" y="193499"/>
                  <a:pt x="3786499" y="190723"/>
                  <a:pt x="3791246" y="189996"/>
                </a:cubicBezTo>
                <a:cubicBezTo>
                  <a:pt x="3800740" y="188542"/>
                  <a:pt x="3810265" y="195284"/>
                  <a:pt x="3819864" y="194605"/>
                </a:cubicBezTo>
                <a:lnTo>
                  <a:pt x="3830398" y="188383"/>
                </a:lnTo>
                <a:lnTo>
                  <a:pt x="3834360" y="188992"/>
                </a:lnTo>
                <a:lnTo>
                  <a:pt x="3843715" y="188752"/>
                </a:lnTo>
                <a:lnTo>
                  <a:pt x="3842609" y="197386"/>
                </a:lnTo>
                <a:cubicBezTo>
                  <a:pt x="3840673" y="205638"/>
                  <a:pt x="3839248" y="214671"/>
                  <a:pt x="3853961" y="213380"/>
                </a:cubicBezTo>
                <a:cubicBezTo>
                  <a:pt x="3884396" y="206569"/>
                  <a:pt x="3895082" y="241941"/>
                  <a:pt x="3907640" y="207568"/>
                </a:cubicBezTo>
                <a:lnTo>
                  <a:pt x="3910449" y="197808"/>
                </a:lnTo>
                <a:lnTo>
                  <a:pt x="3917197" y="196121"/>
                </a:lnTo>
                <a:cubicBezTo>
                  <a:pt x="3920833" y="196372"/>
                  <a:pt x="3922919" y="198717"/>
                  <a:pt x="3922400" y="205056"/>
                </a:cubicBezTo>
                <a:cubicBezTo>
                  <a:pt x="3950680" y="178467"/>
                  <a:pt x="3984062" y="218098"/>
                  <a:pt x="4013061" y="224874"/>
                </a:cubicBezTo>
                <a:cubicBezTo>
                  <a:pt x="4062781" y="222856"/>
                  <a:pt x="4184760" y="196847"/>
                  <a:pt x="4220717" y="192946"/>
                </a:cubicBezTo>
                <a:cubicBezTo>
                  <a:pt x="4222964" y="196132"/>
                  <a:pt x="4225687" y="199002"/>
                  <a:pt x="4228802" y="201468"/>
                </a:cubicBezTo>
                <a:cubicBezTo>
                  <a:pt x="4246898" y="215792"/>
                  <a:pt x="4274013" y="213632"/>
                  <a:pt x="4289361" y="196642"/>
                </a:cubicBezTo>
                <a:cubicBezTo>
                  <a:pt x="4363212" y="140627"/>
                  <a:pt x="4433598" y="135488"/>
                  <a:pt x="4498913" y="118915"/>
                </a:cubicBezTo>
                <a:cubicBezTo>
                  <a:pt x="4573135" y="105586"/>
                  <a:pt x="4527062" y="166416"/>
                  <a:pt x="4617330" y="111163"/>
                </a:cubicBezTo>
                <a:cubicBezTo>
                  <a:pt x="4628518" y="129608"/>
                  <a:pt x="4640397" y="129405"/>
                  <a:pt x="4659778" y="118219"/>
                </a:cubicBezTo>
                <a:cubicBezTo>
                  <a:pt x="4695929" y="113193"/>
                  <a:pt x="4695958" y="162259"/>
                  <a:pt x="4730870" y="129432"/>
                </a:cubicBezTo>
                <a:cubicBezTo>
                  <a:pt x="4761586" y="136690"/>
                  <a:pt x="4823142" y="161592"/>
                  <a:pt x="4844073" y="161768"/>
                </a:cubicBezTo>
                <a:cubicBezTo>
                  <a:pt x="4870797" y="164132"/>
                  <a:pt x="4827288" y="135164"/>
                  <a:pt x="4856454" y="130488"/>
                </a:cubicBezTo>
                <a:cubicBezTo>
                  <a:pt x="4892086" y="129553"/>
                  <a:pt x="4889263" y="81477"/>
                  <a:pt x="4920038" y="140418"/>
                </a:cubicBezTo>
                <a:cubicBezTo>
                  <a:pt x="4956358" y="122308"/>
                  <a:pt x="4965108" y="149263"/>
                  <a:pt x="5016639" y="158905"/>
                </a:cubicBezTo>
                <a:cubicBezTo>
                  <a:pt x="5037063" y="141828"/>
                  <a:pt x="5054534" y="147986"/>
                  <a:pt x="5072009" y="161502"/>
                </a:cubicBezTo>
                <a:cubicBezTo>
                  <a:pt x="5121260" y="153653"/>
                  <a:pt x="5167555" y="172635"/>
                  <a:pt x="5223626" y="177356"/>
                </a:cubicBezTo>
                <a:cubicBezTo>
                  <a:pt x="5282824" y="155243"/>
                  <a:pt x="5315859" y="195041"/>
                  <a:pt x="5375773" y="199913"/>
                </a:cubicBezTo>
                <a:cubicBezTo>
                  <a:pt x="5432511" y="156218"/>
                  <a:pt x="5417550" y="256036"/>
                  <a:pt x="5467502" y="250963"/>
                </a:cubicBezTo>
                <a:cubicBezTo>
                  <a:pt x="5547124" y="209975"/>
                  <a:pt x="5467171" y="283839"/>
                  <a:pt x="5592395" y="265434"/>
                </a:cubicBezTo>
                <a:cubicBezTo>
                  <a:pt x="5599201" y="258867"/>
                  <a:pt x="5614752" y="264706"/>
                  <a:pt x="5613532" y="273379"/>
                </a:cubicBezTo>
                <a:cubicBezTo>
                  <a:pt x="5621390" y="270408"/>
                  <a:pt x="5639720" y="253173"/>
                  <a:pt x="5642173" y="266904"/>
                </a:cubicBezTo>
                <a:cubicBezTo>
                  <a:pt x="5682296" y="267049"/>
                  <a:pt x="5721812" y="257513"/>
                  <a:pt x="5756910" y="239211"/>
                </a:cubicBezTo>
                <a:cubicBezTo>
                  <a:pt x="5834998" y="260050"/>
                  <a:pt x="5790596" y="197229"/>
                  <a:pt x="5846667" y="201786"/>
                </a:cubicBezTo>
                <a:cubicBezTo>
                  <a:pt x="5892444" y="227312"/>
                  <a:pt x="5908324" y="204527"/>
                  <a:pt x="5960732" y="220708"/>
                </a:cubicBezTo>
                <a:cubicBezTo>
                  <a:pt x="5977124" y="175349"/>
                  <a:pt x="6009640" y="223654"/>
                  <a:pt x="6029542" y="210339"/>
                </a:cubicBezTo>
                <a:cubicBezTo>
                  <a:pt x="6063108" y="261420"/>
                  <a:pt x="6107411" y="160034"/>
                  <a:pt x="6141123" y="159923"/>
                </a:cubicBezTo>
                <a:cubicBezTo>
                  <a:pt x="6198068" y="167749"/>
                  <a:pt x="6260628" y="219715"/>
                  <a:pt x="6290640" y="167441"/>
                </a:cubicBezTo>
                <a:cubicBezTo>
                  <a:pt x="6295193" y="188689"/>
                  <a:pt x="6290494" y="217816"/>
                  <a:pt x="6322806" y="213293"/>
                </a:cubicBezTo>
                <a:cubicBezTo>
                  <a:pt x="6337769" y="214252"/>
                  <a:pt x="6349573" y="188998"/>
                  <a:pt x="6380420" y="173195"/>
                </a:cubicBezTo>
                <a:cubicBezTo>
                  <a:pt x="6420580" y="151473"/>
                  <a:pt x="6513519" y="179296"/>
                  <a:pt x="6507891" y="118474"/>
                </a:cubicBezTo>
                <a:cubicBezTo>
                  <a:pt x="6519398" y="82452"/>
                  <a:pt x="6571830" y="137398"/>
                  <a:pt x="6571807" y="98636"/>
                </a:cubicBezTo>
                <a:cubicBezTo>
                  <a:pt x="6594702" y="123421"/>
                  <a:pt x="6634676" y="82071"/>
                  <a:pt x="6671880" y="82931"/>
                </a:cubicBezTo>
                <a:cubicBezTo>
                  <a:pt x="6678855" y="65407"/>
                  <a:pt x="6687415" y="66196"/>
                  <a:pt x="6702266" y="75470"/>
                </a:cubicBezTo>
                <a:cubicBezTo>
                  <a:pt x="6747004" y="78450"/>
                  <a:pt x="6798307" y="53072"/>
                  <a:pt x="6845802" y="24496"/>
                </a:cubicBezTo>
                <a:lnTo>
                  <a:pt x="6884912"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Рисунок 3" descr="Изображение выглядит как аксессуар&#10;&#10;Автоматически созданное описание">
            <a:extLst>
              <a:ext uri="{FF2B5EF4-FFF2-40B4-BE49-F238E27FC236}">
                <a16:creationId xmlns:a16="http://schemas.microsoft.com/office/drawing/2014/main" id="{8A31DC03-807B-4962-B948-B54F865126F5}"/>
              </a:ext>
            </a:extLst>
          </p:cNvPr>
          <p:cNvPicPr>
            <a:picLocks noChangeAspect="1"/>
          </p:cNvPicPr>
          <p:nvPr/>
        </p:nvPicPr>
        <p:blipFill>
          <a:blip r:embed="rId2"/>
          <a:stretch>
            <a:fillRect/>
          </a:stretch>
        </p:blipFill>
        <p:spPr>
          <a:xfrm>
            <a:off x="362224" y="447838"/>
            <a:ext cx="3482425" cy="4922157"/>
          </a:xfrm>
          <a:prstGeom prst="rect">
            <a:avLst/>
          </a:prstGeom>
        </p:spPr>
      </p:pic>
      <p:sp>
        <p:nvSpPr>
          <p:cNvPr id="2" name="TextBox 1">
            <a:extLst>
              <a:ext uri="{FF2B5EF4-FFF2-40B4-BE49-F238E27FC236}">
                <a16:creationId xmlns:a16="http://schemas.microsoft.com/office/drawing/2014/main" id="{22D90F50-8307-45A1-B589-9A1152BF57E6}"/>
              </a:ext>
            </a:extLst>
          </p:cNvPr>
          <p:cNvSpPr txBox="1"/>
          <p:nvPr/>
        </p:nvSpPr>
        <p:spPr>
          <a:xfrm>
            <a:off x="5010395" y="709178"/>
            <a:ext cx="6187592" cy="5393510"/>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en-US" sz="1100"/>
              <a:t>1997-2000гг</a:t>
            </a:r>
            <a:br>
              <a:rPr lang="en-US" sz="1100"/>
            </a:br>
            <a:r>
              <a:rPr lang="en-US" sz="1100"/>
              <a:t>В </a:t>
            </a:r>
            <a:r>
              <a:rPr lang="en-US" sz="1200" err="1"/>
              <a:t>Рунете</a:t>
            </a:r>
            <a:r>
              <a:rPr lang="en-US" sz="1100"/>
              <a:t> </a:t>
            </a:r>
            <a:r>
              <a:rPr lang="en-US" sz="1100" err="1"/>
              <a:t>начинают</a:t>
            </a:r>
            <a:r>
              <a:rPr lang="en-US" sz="1100"/>
              <a:t> </a:t>
            </a:r>
            <a:r>
              <a:rPr lang="en-US" sz="1100" err="1"/>
              <a:t>размножаться</a:t>
            </a:r>
            <a:r>
              <a:rPr lang="en-US" sz="1100"/>
              <a:t> </a:t>
            </a:r>
            <a:r>
              <a:rPr lang="en-US" sz="1100" err="1"/>
              <a:t>сайты</a:t>
            </a:r>
            <a:r>
              <a:rPr lang="en-US" sz="1100"/>
              <a:t> </a:t>
            </a:r>
            <a:r>
              <a:rPr lang="en-US" sz="1100" err="1"/>
              <a:t>отаку</a:t>
            </a:r>
            <a:r>
              <a:rPr lang="en-US" sz="1100"/>
              <a:t> - </a:t>
            </a:r>
            <a:r>
              <a:rPr lang="en-US" sz="1100" err="1"/>
              <a:t>поначалу</a:t>
            </a:r>
            <a:r>
              <a:rPr lang="en-US" sz="1100"/>
              <a:t> </a:t>
            </a:r>
            <a:r>
              <a:rPr lang="en-US" sz="1100" err="1"/>
              <a:t>весьма</a:t>
            </a:r>
            <a:r>
              <a:rPr lang="en-US" sz="1100"/>
              <a:t> </a:t>
            </a:r>
            <a:r>
              <a:rPr lang="en-US" sz="1100" err="1"/>
              <a:t>примитивные</a:t>
            </a:r>
            <a:r>
              <a:rPr lang="en-US" sz="1100"/>
              <a:t>, </a:t>
            </a:r>
            <a:r>
              <a:rPr lang="en-US" sz="1100" err="1"/>
              <a:t>но</a:t>
            </a:r>
            <a:r>
              <a:rPr lang="en-US" sz="1100"/>
              <a:t> с </a:t>
            </a:r>
            <a:r>
              <a:rPr lang="en-US" sz="1100" err="1"/>
              <a:t>годами</a:t>
            </a:r>
            <a:r>
              <a:rPr lang="en-US" sz="1100"/>
              <a:t> </a:t>
            </a:r>
            <a:r>
              <a:rPr lang="en-US" sz="1100" err="1"/>
              <a:t>все</a:t>
            </a:r>
            <a:r>
              <a:rPr lang="en-US" sz="1100"/>
              <a:t> </a:t>
            </a:r>
            <a:r>
              <a:rPr lang="en-US" sz="1100" err="1"/>
              <a:t>более</a:t>
            </a:r>
            <a:r>
              <a:rPr lang="en-US" sz="1100"/>
              <a:t> </a:t>
            </a:r>
            <a:r>
              <a:rPr lang="en-US" sz="1100" err="1"/>
              <a:t>грамотные</a:t>
            </a:r>
            <a:r>
              <a:rPr lang="en-US" sz="1100"/>
              <a:t>. </a:t>
            </a:r>
            <a:br>
              <a:rPr lang="en-US" sz="1100"/>
            </a:br>
            <a:r>
              <a:rPr lang="en-US" sz="1100"/>
              <a:t>К </a:t>
            </a:r>
            <a:r>
              <a:rPr lang="en-US" sz="1100" err="1"/>
              <a:t>этому</a:t>
            </a:r>
            <a:r>
              <a:rPr lang="en-US" sz="1100"/>
              <a:t> </a:t>
            </a:r>
            <a:r>
              <a:rPr lang="en-US" sz="1100" err="1"/>
              <a:t>же</a:t>
            </a:r>
            <a:r>
              <a:rPr lang="en-US" sz="1100"/>
              <a:t> </a:t>
            </a:r>
            <a:r>
              <a:rPr lang="en-US" sz="1100" err="1"/>
              <a:t>периоду</a:t>
            </a:r>
            <a:r>
              <a:rPr lang="en-US" sz="1100"/>
              <a:t> </a:t>
            </a:r>
            <a:r>
              <a:rPr lang="en-US" sz="1100" err="1"/>
              <a:t>относятся</a:t>
            </a:r>
            <a:r>
              <a:rPr lang="en-US" sz="1100"/>
              <a:t> </a:t>
            </a:r>
            <a:r>
              <a:rPr lang="en-US" sz="1100" err="1"/>
              <a:t>первые</a:t>
            </a:r>
            <a:r>
              <a:rPr lang="en-US" sz="1100"/>
              <a:t> </a:t>
            </a:r>
            <a:r>
              <a:rPr lang="en-US" sz="1100" err="1"/>
              <a:t>информативные</a:t>
            </a:r>
            <a:r>
              <a:rPr lang="en-US" sz="1100"/>
              <a:t> </a:t>
            </a:r>
            <a:r>
              <a:rPr lang="en-US" sz="1100" err="1"/>
              <a:t>публикации</a:t>
            </a:r>
            <a:r>
              <a:rPr lang="en-US" sz="1100"/>
              <a:t> в </a:t>
            </a:r>
            <a:r>
              <a:rPr lang="en-US" sz="1100" err="1"/>
              <a:t>прессе</a:t>
            </a:r>
            <a:r>
              <a:rPr lang="en-US" sz="1100"/>
              <a:t>, </a:t>
            </a:r>
            <a:r>
              <a:rPr lang="en-US" sz="1100" err="1"/>
              <a:t>посвященные</a:t>
            </a:r>
            <a:r>
              <a:rPr lang="en-US" sz="1100"/>
              <a:t> </a:t>
            </a:r>
            <a:r>
              <a:rPr lang="en-US" sz="1100" err="1"/>
              <a:t>аниме</a:t>
            </a:r>
            <a:r>
              <a:rPr lang="en-US" sz="1100"/>
              <a:t>, </a:t>
            </a:r>
            <a:r>
              <a:rPr lang="en-US" sz="1100" err="1"/>
              <a:t>манге</a:t>
            </a:r>
            <a:r>
              <a:rPr lang="en-US" sz="1100"/>
              <a:t> и </a:t>
            </a:r>
            <a:r>
              <a:rPr lang="en-US" sz="1100" err="1"/>
              <a:t>хентаю</a:t>
            </a:r>
            <a:r>
              <a:rPr lang="en-US" sz="1100"/>
              <a:t>. </a:t>
            </a:r>
            <a:r>
              <a:rPr lang="en-US" sz="1100" err="1"/>
              <a:t>Хотя</a:t>
            </a:r>
            <a:r>
              <a:rPr lang="en-US" sz="1100"/>
              <a:t> в </a:t>
            </a:r>
            <a:r>
              <a:rPr lang="en-US" sz="1100" err="1"/>
              <a:t>них</a:t>
            </a:r>
            <a:r>
              <a:rPr lang="en-US" sz="1100"/>
              <a:t> </a:t>
            </a:r>
            <a:r>
              <a:rPr lang="en-US" sz="1100" err="1"/>
              <a:t>все</a:t>
            </a:r>
            <a:r>
              <a:rPr lang="en-US" sz="1100"/>
              <a:t> </a:t>
            </a:r>
            <a:r>
              <a:rPr lang="en-US" sz="1100" err="1"/>
              <a:t>еще</a:t>
            </a:r>
            <a:r>
              <a:rPr lang="en-US" sz="1100"/>
              <a:t> </a:t>
            </a:r>
            <a:r>
              <a:rPr lang="en-US" sz="1100" err="1"/>
              <a:t>немало</a:t>
            </a:r>
            <a:r>
              <a:rPr lang="en-US" sz="1100"/>
              <a:t> </a:t>
            </a:r>
            <a:r>
              <a:rPr lang="en-US" sz="1100" err="1"/>
              <a:t>ошибок</a:t>
            </a:r>
            <a:r>
              <a:rPr lang="en-US" sz="1100"/>
              <a:t>, </a:t>
            </a:r>
            <a:r>
              <a:rPr lang="en-US" sz="1100" err="1"/>
              <a:t>но</a:t>
            </a:r>
            <a:r>
              <a:rPr lang="en-US" sz="1100"/>
              <a:t> </a:t>
            </a:r>
            <a:r>
              <a:rPr lang="en-US" sz="1100" err="1"/>
              <a:t>они</a:t>
            </a:r>
            <a:r>
              <a:rPr lang="en-US" sz="1100"/>
              <a:t> </a:t>
            </a:r>
            <a:r>
              <a:rPr lang="en-US" sz="1100" err="1"/>
              <a:t>уже</a:t>
            </a:r>
            <a:r>
              <a:rPr lang="en-US" sz="1100"/>
              <a:t> </a:t>
            </a:r>
            <a:r>
              <a:rPr lang="en-US" sz="1100" err="1"/>
              <a:t>дают</a:t>
            </a:r>
            <a:r>
              <a:rPr lang="en-US" sz="1100"/>
              <a:t> </a:t>
            </a:r>
            <a:r>
              <a:rPr lang="en-US" sz="1100" err="1"/>
              <a:t>базовое</a:t>
            </a:r>
            <a:r>
              <a:rPr lang="en-US" sz="1100"/>
              <a:t> </a:t>
            </a:r>
            <a:r>
              <a:rPr lang="en-US" sz="1100" err="1"/>
              <a:t>представление</a:t>
            </a:r>
            <a:r>
              <a:rPr lang="en-US" sz="1100"/>
              <a:t> о </a:t>
            </a:r>
            <a:r>
              <a:rPr lang="en-US" sz="1100" err="1"/>
              <a:t>японской</a:t>
            </a:r>
            <a:r>
              <a:rPr lang="en-US" sz="1100"/>
              <a:t> </a:t>
            </a:r>
            <a:r>
              <a:rPr lang="en-US" sz="1100" err="1"/>
              <a:t>массовой</a:t>
            </a:r>
            <a:r>
              <a:rPr lang="en-US" sz="1100"/>
              <a:t> </a:t>
            </a:r>
            <a:r>
              <a:rPr lang="en-US" sz="1100" err="1"/>
              <a:t>культуре</a:t>
            </a:r>
            <a:r>
              <a:rPr lang="en-US" sz="1100"/>
              <a:t>.</a:t>
            </a:r>
            <a:br>
              <a:rPr lang="en-US" sz="1100"/>
            </a:br>
            <a:r>
              <a:rPr lang="en-US" sz="1100"/>
              <a:t>.</a:t>
            </a:r>
            <a:br>
              <a:rPr lang="en-US" sz="1100"/>
            </a:br>
            <a:r>
              <a:rPr lang="en-US" sz="1100"/>
              <a:t>2000-2003гг</a:t>
            </a:r>
            <a:br>
              <a:rPr lang="en-US" sz="1100"/>
            </a:br>
            <a:r>
              <a:rPr lang="en-US" sz="1100"/>
              <a:t>В </a:t>
            </a:r>
            <a:r>
              <a:rPr lang="en-US" sz="1100" err="1"/>
              <a:t>это</a:t>
            </a:r>
            <a:r>
              <a:rPr lang="en-US" sz="1100"/>
              <a:t> </a:t>
            </a:r>
            <a:r>
              <a:rPr lang="en-US" sz="1100" err="1"/>
              <a:t>время</a:t>
            </a:r>
            <a:r>
              <a:rPr lang="en-US" sz="1100"/>
              <a:t> </a:t>
            </a:r>
            <a:r>
              <a:rPr lang="en-US" sz="1100" err="1"/>
              <a:t>кассеты</a:t>
            </a:r>
            <a:r>
              <a:rPr lang="en-US" sz="1100"/>
              <a:t> </a:t>
            </a:r>
            <a:r>
              <a:rPr lang="en-US" sz="1100" err="1"/>
              <a:t>начинают</a:t>
            </a:r>
            <a:r>
              <a:rPr lang="en-US" sz="1100"/>
              <a:t> </a:t>
            </a:r>
            <a:r>
              <a:rPr lang="en-US" sz="1100" err="1"/>
              <a:t>замещаться</a:t>
            </a:r>
            <a:r>
              <a:rPr lang="en-US" sz="1100"/>
              <a:t> </a:t>
            </a:r>
            <a:r>
              <a:rPr lang="en-US" sz="1100" err="1"/>
              <a:t>цифровыми</a:t>
            </a:r>
            <a:r>
              <a:rPr lang="en-US" sz="1100"/>
              <a:t> </a:t>
            </a:r>
            <a:r>
              <a:rPr lang="en-US" sz="1100" err="1"/>
              <a:t>носителями</a:t>
            </a:r>
            <a:r>
              <a:rPr lang="en-US" sz="1100"/>
              <a:t>. </a:t>
            </a:r>
            <a:r>
              <a:rPr lang="en-US" sz="1100" err="1"/>
              <a:t>Доступ</a:t>
            </a:r>
            <a:r>
              <a:rPr lang="en-US" sz="1100"/>
              <a:t> в </a:t>
            </a:r>
            <a:r>
              <a:rPr lang="en-US" sz="1100" err="1"/>
              <a:t>Интернет</a:t>
            </a:r>
            <a:r>
              <a:rPr lang="en-US" sz="1100"/>
              <a:t> </a:t>
            </a:r>
            <a:r>
              <a:rPr lang="en-US" sz="1100" err="1"/>
              <a:t>дает</a:t>
            </a:r>
            <a:r>
              <a:rPr lang="en-US" sz="1100"/>
              <a:t> </a:t>
            </a:r>
            <a:r>
              <a:rPr lang="en-US" sz="1100" err="1"/>
              <a:t>возможность</a:t>
            </a:r>
            <a:r>
              <a:rPr lang="en-US" sz="1100"/>
              <a:t> </a:t>
            </a:r>
            <a:r>
              <a:rPr lang="en-US" sz="1100" err="1"/>
              <a:t>непрерывно</a:t>
            </a:r>
            <a:r>
              <a:rPr lang="en-US" sz="1100"/>
              <a:t> </a:t>
            </a:r>
            <a:r>
              <a:rPr lang="en-US" sz="1100" err="1"/>
              <a:t>скачивать</a:t>
            </a:r>
            <a:r>
              <a:rPr lang="en-US" sz="1100"/>
              <a:t> </a:t>
            </a:r>
            <a:r>
              <a:rPr lang="en-US" sz="1100" err="1"/>
              <a:t>новое</a:t>
            </a:r>
            <a:r>
              <a:rPr lang="en-US" sz="1100"/>
              <a:t> </a:t>
            </a:r>
            <a:r>
              <a:rPr lang="en-US" sz="1100" err="1"/>
              <a:t>аниме</a:t>
            </a:r>
            <a:r>
              <a:rPr lang="en-US" sz="1100"/>
              <a:t>, </a:t>
            </a:r>
            <a:r>
              <a:rPr lang="en-US" sz="1100" err="1"/>
              <a:t>иногда</a:t>
            </a:r>
            <a:r>
              <a:rPr lang="en-US" sz="1100"/>
              <a:t> </a:t>
            </a:r>
            <a:r>
              <a:rPr lang="en-US" sz="1100" err="1"/>
              <a:t>буквально</a:t>
            </a:r>
            <a:r>
              <a:rPr lang="en-US" sz="1100"/>
              <a:t> </a:t>
            </a:r>
            <a:r>
              <a:rPr lang="en-US" sz="1100" err="1"/>
              <a:t>через</a:t>
            </a:r>
            <a:r>
              <a:rPr lang="en-US" sz="1100"/>
              <a:t> </a:t>
            </a:r>
            <a:r>
              <a:rPr lang="en-US" sz="1100" err="1"/>
              <a:t>несколько</a:t>
            </a:r>
            <a:r>
              <a:rPr lang="en-US" sz="1100"/>
              <a:t> </a:t>
            </a:r>
            <a:r>
              <a:rPr lang="en-US" sz="1100" err="1"/>
              <a:t>часов</a:t>
            </a:r>
            <a:r>
              <a:rPr lang="en-US" sz="1100"/>
              <a:t> </a:t>
            </a:r>
            <a:r>
              <a:rPr lang="en-US" sz="1100" err="1"/>
              <a:t>после</a:t>
            </a:r>
            <a:r>
              <a:rPr lang="en-US" sz="1100"/>
              <a:t> </a:t>
            </a:r>
            <a:r>
              <a:rPr lang="en-US" sz="1100" err="1"/>
              <a:t>премьеры</a:t>
            </a:r>
            <a:r>
              <a:rPr lang="en-US" sz="1100"/>
              <a:t>.</a:t>
            </a:r>
            <a:br>
              <a:rPr lang="en-US" sz="1100"/>
            </a:br>
            <a:r>
              <a:rPr lang="en-US" sz="1100" err="1"/>
              <a:t>По</a:t>
            </a:r>
            <a:r>
              <a:rPr lang="en-US" sz="1100"/>
              <a:t> </a:t>
            </a:r>
            <a:r>
              <a:rPr lang="en-US" sz="1100" err="1"/>
              <a:t>телеэкранам</a:t>
            </a:r>
            <a:r>
              <a:rPr lang="en-US" sz="1100"/>
              <a:t> </a:t>
            </a:r>
            <a:r>
              <a:rPr lang="en-US" sz="1100" err="1"/>
              <a:t>страны</a:t>
            </a:r>
            <a:r>
              <a:rPr lang="en-US" sz="1100"/>
              <a:t> </a:t>
            </a:r>
            <a:r>
              <a:rPr lang="en-US" sz="1100" err="1"/>
              <a:t>проходит</a:t>
            </a:r>
            <a:r>
              <a:rPr lang="en-US" sz="1100"/>
              <a:t> </a:t>
            </a:r>
            <a:r>
              <a:rPr lang="en-US" sz="1100" err="1"/>
              <a:t>сериал</a:t>
            </a:r>
            <a:r>
              <a:rPr lang="en-US" sz="1100"/>
              <a:t> "</a:t>
            </a:r>
            <a:r>
              <a:rPr lang="en-US" sz="1100" err="1"/>
              <a:t>Покемон</a:t>
            </a:r>
            <a:r>
              <a:rPr lang="en-US" sz="1100"/>
              <a:t>", </a:t>
            </a:r>
            <a:r>
              <a:rPr lang="en-US" sz="1100" err="1"/>
              <a:t>который</a:t>
            </a:r>
            <a:r>
              <a:rPr lang="en-US" sz="1100"/>
              <a:t> в </a:t>
            </a:r>
            <a:r>
              <a:rPr lang="en-US" sz="1100" err="1"/>
              <a:t>первую</a:t>
            </a:r>
            <a:r>
              <a:rPr lang="en-US" sz="1100"/>
              <a:t> </a:t>
            </a:r>
            <a:r>
              <a:rPr lang="en-US" sz="1100" err="1"/>
              <a:t>очередь</a:t>
            </a:r>
            <a:r>
              <a:rPr lang="en-US" sz="1100"/>
              <a:t> </a:t>
            </a:r>
            <a:r>
              <a:rPr lang="en-US" sz="1100" err="1"/>
              <a:t>предназначается</a:t>
            </a:r>
            <a:r>
              <a:rPr lang="en-US" sz="1100"/>
              <a:t> </a:t>
            </a:r>
            <a:r>
              <a:rPr lang="en-US" sz="1100" err="1"/>
              <a:t>для</a:t>
            </a:r>
            <a:r>
              <a:rPr lang="en-US" sz="1100"/>
              <a:t> </a:t>
            </a:r>
            <a:r>
              <a:rPr lang="en-US" sz="1100" err="1"/>
              <a:t>самых</a:t>
            </a:r>
            <a:r>
              <a:rPr lang="en-US" sz="1100"/>
              <a:t> </a:t>
            </a:r>
            <a:r>
              <a:rPr lang="en-US" sz="1100" err="1"/>
              <a:t>юных</a:t>
            </a:r>
            <a:r>
              <a:rPr lang="en-US" sz="1100"/>
              <a:t> </a:t>
            </a:r>
            <a:r>
              <a:rPr lang="en-US" sz="1100" err="1"/>
              <a:t>зрителей</a:t>
            </a:r>
            <a:r>
              <a:rPr lang="en-US" sz="1100"/>
              <a:t>.</a:t>
            </a:r>
            <a:br>
              <a:rPr lang="en-US" sz="1100"/>
            </a:br>
            <a:r>
              <a:rPr lang="en-US" sz="1100"/>
              <a:t>В </a:t>
            </a:r>
            <a:r>
              <a:rPr lang="en-US" sz="1100" err="1"/>
              <a:t>том</a:t>
            </a:r>
            <a:r>
              <a:rPr lang="en-US" sz="1100"/>
              <a:t> </a:t>
            </a:r>
            <a:r>
              <a:rPr lang="en-US" sz="1100" err="1"/>
              <a:t>же</a:t>
            </a:r>
            <a:r>
              <a:rPr lang="en-US" sz="1100"/>
              <a:t> </a:t>
            </a:r>
            <a:r>
              <a:rPr lang="en-US" sz="1100" err="1"/>
              <a:t>году</a:t>
            </a:r>
            <a:r>
              <a:rPr lang="en-US" sz="1100"/>
              <a:t> </a:t>
            </a:r>
            <a:r>
              <a:rPr lang="en-US" sz="1100" err="1"/>
              <a:t>начинает</a:t>
            </a:r>
            <a:r>
              <a:rPr lang="en-US" sz="1100"/>
              <a:t> </a:t>
            </a:r>
            <a:r>
              <a:rPr lang="en-US" sz="1100" err="1"/>
              <a:t>выходить</a:t>
            </a:r>
            <a:r>
              <a:rPr lang="en-US" sz="1100"/>
              <a:t> </a:t>
            </a:r>
            <a:r>
              <a:rPr lang="en-US" sz="1100" err="1"/>
              <a:t>онлайн-журнал</a:t>
            </a:r>
            <a:r>
              <a:rPr lang="en-US" sz="1100"/>
              <a:t> "Anime Magazine" - </a:t>
            </a:r>
            <a:r>
              <a:rPr lang="en-US" sz="1100" err="1"/>
              <a:t>первая</a:t>
            </a:r>
            <a:r>
              <a:rPr lang="en-US" sz="1100"/>
              <a:t> </a:t>
            </a:r>
            <a:r>
              <a:rPr lang="en-US" sz="1100" err="1"/>
              <a:t>попытка</a:t>
            </a:r>
            <a:r>
              <a:rPr lang="en-US" sz="1100"/>
              <a:t> </a:t>
            </a:r>
            <a:r>
              <a:rPr lang="en-US" sz="1100" err="1"/>
              <a:t>создать</a:t>
            </a:r>
            <a:r>
              <a:rPr lang="en-US" sz="1100"/>
              <a:t> в </a:t>
            </a:r>
            <a:r>
              <a:rPr lang="en-US" sz="1100" err="1"/>
              <a:t>России</a:t>
            </a:r>
            <a:r>
              <a:rPr lang="en-US" sz="1100"/>
              <a:t> </a:t>
            </a:r>
            <a:r>
              <a:rPr lang="en-US" sz="1100" err="1"/>
              <a:t>издание</a:t>
            </a:r>
            <a:r>
              <a:rPr lang="en-US" sz="1100"/>
              <a:t> , </a:t>
            </a:r>
            <a:r>
              <a:rPr lang="en-US" sz="1100" err="1"/>
              <a:t>полностью</a:t>
            </a:r>
            <a:r>
              <a:rPr lang="en-US" sz="1100"/>
              <a:t> </a:t>
            </a:r>
            <a:r>
              <a:rPr lang="en-US" sz="1100" err="1"/>
              <a:t>посвященное</a:t>
            </a:r>
            <a:r>
              <a:rPr lang="en-US" sz="1100"/>
              <a:t> </a:t>
            </a:r>
            <a:r>
              <a:rPr lang="en-US" sz="1100" err="1"/>
              <a:t>аниме</a:t>
            </a:r>
            <a:r>
              <a:rPr lang="en-US" sz="1100"/>
              <a:t> и </a:t>
            </a:r>
            <a:r>
              <a:rPr lang="en-US" sz="1100" err="1"/>
              <a:t>манге</a:t>
            </a:r>
            <a:r>
              <a:rPr lang="en-US" sz="1100"/>
              <a:t>.</a:t>
            </a:r>
            <a:br>
              <a:rPr lang="en-US" sz="1100"/>
            </a:br>
            <a:r>
              <a:rPr lang="en-US" sz="1100" err="1"/>
              <a:t>Тогда</a:t>
            </a:r>
            <a:r>
              <a:rPr lang="en-US" sz="1100"/>
              <a:t> </a:t>
            </a:r>
            <a:r>
              <a:rPr lang="en-US" sz="1100" err="1"/>
              <a:t>же</a:t>
            </a:r>
            <a:r>
              <a:rPr lang="en-US" sz="1100"/>
              <a:t> </a:t>
            </a:r>
            <a:r>
              <a:rPr lang="en-US" sz="1100" err="1"/>
              <a:t>проходит</a:t>
            </a:r>
            <a:r>
              <a:rPr lang="en-US" sz="1100"/>
              <a:t> </a:t>
            </a:r>
            <a:r>
              <a:rPr lang="en-US" sz="1100" err="1"/>
              <a:t>первое</a:t>
            </a:r>
            <a:r>
              <a:rPr lang="en-US" sz="1100"/>
              <a:t> в </a:t>
            </a:r>
            <a:r>
              <a:rPr lang="en-US" sz="1100" err="1"/>
              <a:t>России</a:t>
            </a:r>
            <a:r>
              <a:rPr lang="en-US" sz="1100"/>
              <a:t> </a:t>
            </a:r>
            <a:r>
              <a:rPr lang="en-US" sz="1100" err="1"/>
              <a:t>более-менее</a:t>
            </a:r>
            <a:r>
              <a:rPr lang="en-US" sz="1100"/>
              <a:t> </a:t>
            </a:r>
            <a:r>
              <a:rPr lang="en-US" sz="1100" err="1"/>
              <a:t>организованное</a:t>
            </a:r>
            <a:r>
              <a:rPr lang="en-US" sz="1100"/>
              <a:t> и </a:t>
            </a:r>
            <a:r>
              <a:rPr lang="en-US" sz="1100" err="1"/>
              <a:t>успешное</a:t>
            </a:r>
            <a:r>
              <a:rPr lang="en-US" sz="1100"/>
              <a:t> </a:t>
            </a:r>
            <a:r>
              <a:rPr lang="en-US" sz="1100" err="1"/>
              <a:t>косплей-шоу</a:t>
            </a:r>
            <a:r>
              <a:rPr lang="en-US" sz="1100"/>
              <a:t>,</a:t>
            </a:r>
            <a:endParaRPr lang="ru-RU"/>
          </a:p>
          <a:p>
            <a:pPr indent="-228600">
              <a:lnSpc>
                <a:spcPct val="90000"/>
              </a:lnSpc>
              <a:spcAft>
                <a:spcPts val="600"/>
              </a:spcAft>
              <a:buFont typeface="Arial" panose="020B0604020202020204" pitchFamily="34" charset="0"/>
              <a:buChar char="•"/>
            </a:pPr>
            <a:br>
              <a:rPr lang="en-US" sz="1100"/>
            </a:br>
            <a:r>
              <a:rPr lang="en-US" sz="1100"/>
              <a:t>2003 </a:t>
            </a:r>
            <a:r>
              <a:rPr lang="en-US" sz="1100" err="1"/>
              <a:t>год</a:t>
            </a:r>
            <a:r>
              <a:rPr lang="en-US" sz="1100"/>
              <a:t> и </a:t>
            </a:r>
            <a:r>
              <a:rPr lang="en-US" sz="1100" err="1"/>
              <a:t>далее</a:t>
            </a:r>
            <a:br>
              <a:rPr lang="en-US" sz="1100"/>
            </a:br>
            <a:r>
              <a:rPr lang="en-US" sz="1100"/>
              <a:t>В 2003 </a:t>
            </a:r>
            <a:r>
              <a:rPr lang="en-US" sz="1100" err="1"/>
              <a:t>году</a:t>
            </a:r>
            <a:r>
              <a:rPr lang="en-US" sz="1100"/>
              <a:t> в </a:t>
            </a:r>
            <a:r>
              <a:rPr lang="en-US" sz="1100" err="1"/>
              <a:t>России</a:t>
            </a:r>
            <a:r>
              <a:rPr lang="en-US" sz="1100"/>
              <a:t> </a:t>
            </a:r>
            <a:r>
              <a:rPr lang="en-US" sz="1100" err="1"/>
              <a:t>впервые</a:t>
            </a:r>
            <a:r>
              <a:rPr lang="en-US" sz="1100"/>
              <a:t> </a:t>
            </a:r>
            <a:r>
              <a:rPr lang="en-US" sz="1100" err="1"/>
              <a:t>появляются</a:t>
            </a:r>
            <a:r>
              <a:rPr lang="en-US" sz="1100"/>
              <a:t> </a:t>
            </a:r>
            <a:r>
              <a:rPr lang="en-US" sz="1100" err="1"/>
              <a:t>лицензионные</a:t>
            </a:r>
            <a:r>
              <a:rPr lang="en-US" sz="1100"/>
              <a:t> </a:t>
            </a:r>
            <a:r>
              <a:rPr lang="en-US" sz="1100" err="1"/>
              <a:t>релизы</a:t>
            </a:r>
            <a:r>
              <a:rPr lang="en-US" sz="1100"/>
              <a:t> </a:t>
            </a:r>
            <a:r>
              <a:rPr lang="en-US" sz="1100" err="1"/>
              <a:t>аниме</a:t>
            </a:r>
            <a:r>
              <a:rPr lang="en-US" sz="1100"/>
              <a:t>, </a:t>
            </a:r>
            <a:r>
              <a:rPr lang="en-US" sz="1100" err="1"/>
              <a:t>на</a:t>
            </a:r>
            <a:r>
              <a:rPr lang="en-US" sz="1100"/>
              <a:t> </a:t>
            </a:r>
            <a:r>
              <a:rPr lang="en-US" sz="1100" err="1"/>
              <a:t>которых</a:t>
            </a:r>
            <a:r>
              <a:rPr lang="en-US" sz="1100"/>
              <a:t> </a:t>
            </a:r>
            <a:r>
              <a:rPr lang="en-US" sz="1100" err="1"/>
              <a:t>так</a:t>
            </a:r>
            <a:r>
              <a:rPr lang="en-US" sz="1100"/>
              <a:t> и </a:t>
            </a:r>
            <a:r>
              <a:rPr lang="en-US" sz="1100" err="1"/>
              <a:t>написано</a:t>
            </a:r>
            <a:r>
              <a:rPr lang="en-US" sz="1100"/>
              <a:t>: "АНИМЕ". </a:t>
            </a:r>
            <a:r>
              <a:rPr lang="en-US" sz="1100" err="1"/>
              <a:t>Компания</a:t>
            </a:r>
            <a:r>
              <a:rPr lang="en-US" sz="1100"/>
              <a:t> "MC Entertainment" </a:t>
            </a:r>
            <a:r>
              <a:rPr lang="en-US" sz="1100" err="1"/>
              <a:t>подписывает</a:t>
            </a:r>
            <a:r>
              <a:rPr lang="en-US" sz="1100"/>
              <a:t> </a:t>
            </a:r>
            <a:r>
              <a:rPr lang="en-US" sz="1100" err="1"/>
              <a:t>договор</a:t>
            </a:r>
            <a:r>
              <a:rPr lang="en-US" sz="1100"/>
              <a:t> с </a:t>
            </a:r>
            <a:r>
              <a:rPr lang="en-US" sz="1100" err="1"/>
              <a:t>японскими</a:t>
            </a:r>
            <a:r>
              <a:rPr lang="en-US" sz="1100"/>
              <a:t> </a:t>
            </a:r>
            <a:r>
              <a:rPr lang="en-US" sz="1100" err="1"/>
              <a:t>дистрибьюторами</a:t>
            </a:r>
            <a:r>
              <a:rPr lang="en-US" sz="1100"/>
              <a:t> и </a:t>
            </a:r>
            <a:r>
              <a:rPr lang="en-US" sz="1100" err="1"/>
              <a:t>начинает</a:t>
            </a:r>
            <a:r>
              <a:rPr lang="en-US" sz="1100"/>
              <a:t> </a:t>
            </a:r>
            <a:r>
              <a:rPr lang="en-US" sz="1100" err="1"/>
              <a:t>регулярный</a:t>
            </a:r>
            <a:r>
              <a:rPr lang="en-US" sz="1100"/>
              <a:t> </a:t>
            </a:r>
            <a:r>
              <a:rPr lang="en-US" sz="1100" err="1"/>
              <a:t>выпуск</a:t>
            </a:r>
            <a:r>
              <a:rPr lang="en-US" sz="1100"/>
              <a:t> </a:t>
            </a:r>
            <a:r>
              <a:rPr lang="en-US" sz="1100" err="1"/>
              <a:t>фильмов</a:t>
            </a:r>
            <a:r>
              <a:rPr lang="en-US" sz="1100"/>
              <a:t> и </a:t>
            </a:r>
            <a:r>
              <a:rPr lang="en-US" sz="1100" err="1"/>
              <a:t>сериалов</a:t>
            </a:r>
            <a:r>
              <a:rPr lang="en-US" sz="1100"/>
              <a:t> </a:t>
            </a:r>
            <a:r>
              <a:rPr lang="en-US" sz="1100" err="1"/>
              <a:t>на</a:t>
            </a:r>
            <a:r>
              <a:rPr lang="en-US" sz="1100"/>
              <a:t> </a:t>
            </a:r>
            <a:r>
              <a:rPr lang="en-US" sz="1100" err="1"/>
              <a:t>основе</a:t>
            </a:r>
            <a:r>
              <a:rPr lang="en-US" sz="1100"/>
              <a:t> </a:t>
            </a:r>
            <a:r>
              <a:rPr lang="en-US" sz="1100" err="1"/>
              <a:t>японских</a:t>
            </a:r>
            <a:r>
              <a:rPr lang="en-US" sz="1100"/>
              <a:t> </a:t>
            </a:r>
            <a:r>
              <a:rPr lang="en-US" sz="1100" err="1"/>
              <a:t>релизов</a:t>
            </a:r>
            <a:r>
              <a:rPr lang="en-US" sz="1100"/>
              <a:t>. </a:t>
            </a:r>
            <a:r>
              <a:rPr lang="en-US" sz="1100" err="1"/>
              <a:t>Продолжаются</a:t>
            </a:r>
            <a:r>
              <a:rPr lang="en-US" sz="1100"/>
              <a:t> </a:t>
            </a:r>
            <a:r>
              <a:rPr lang="en-US" sz="1100" err="1"/>
              <a:t>эксперименты</a:t>
            </a:r>
            <a:r>
              <a:rPr lang="en-US" sz="1100"/>
              <a:t> с </a:t>
            </a:r>
            <a:r>
              <a:rPr lang="en-US" sz="1100" err="1"/>
              <a:t>аниме-фестивалями</a:t>
            </a:r>
            <a:r>
              <a:rPr lang="en-US" sz="1100"/>
              <a:t>, </a:t>
            </a:r>
            <a:r>
              <a:rPr lang="en-US" sz="1100" err="1"/>
              <a:t>тусовками</a:t>
            </a:r>
            <a:r>
              <a:rPr lang="en-US" sz="1100"/>
              <a:t> и </a:t>
            </a:r>
            <a:r>
              <a:rPr lang="en-US" sz="1100" err="1"/>
              <a:t>косплей-конкурсами</a:t>
            </a:r>
            <a:r>
              <a:rPr lang="en-US" sz="1100"/>
              <a:t>.</a:t>
            </a:r>
            <a:endParaRPr lang="en-US"/>
          </a:p>
        </p:txBody>
      </p:sp>
    </p:spTree>
    <p:extLst>
      <p:ext uri="{BB962C8B-B14F-4D97-AF65-F5344CB8AC3E}">
        <p14:creationId xmlns:p14="http://schemas.microsoft.com/office/powerpoint/2010/main" val="4192277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29">
            <a:extLst>
              <a:ext uri="{FF2B5EF4-FFF2-40B4-BE49-F238E27FC236}">
                <a16:creationId xmlns:a16="http://schemas.microsoft.com/office/drawing/2014/main" id="{95199994-21AE-49A2-BA0D-12E295989A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 name="Рисунок 10" descr="Изображение выглядит как текст&#10;&#10;Автоматически созданное описание">
            <a:extLst>
              <a:ext uri="{FF2B5EF4-FFF2-40B4-BE49-F238E27FC236}">
                <a16:creationId xmlns:a16="http://schemas.microsoft.com/office/drawing/2014/main" id="{C414DB4F-E167-4ADB-B1A7-46B5A0FF8E19}"/>
              </a:ext>
            </a:extLst>
          </p:cNvPr>
          <p:cNvPicPr>
            <a:picLocks noChangeAspect="1"/>
          </p:cNvPicPr>
          <p:nvPr/>
        </p:nvPicPr>
        <p:blipFill rotWithShape="1">
          <a:blip r:embed="rId2"/>
          <a:srcRect l="27916" r="20901"/>
          <a:stretch/>
        </p:blipFill>
        <p:spPr>
          <a:xfrm>
            <a:off x="942094" y="530578"/>
            <a:ext cx="4450868" cy="4843802"/>
          </a:xfrm>
          <a:custGeom>
            <a:avLst/>
            <a:gdLst/>
            <a:ahLst/>
            <a:cxnLst/>
            <a:rect l="l" t="t" r="r" b="b"/>
            <a:pathLst>
              <a:path w="4643496" h="5550370">
                <a:moveTo>
                  <a:pt x="81586" y="0"/>
                </a:moveTo>
                <a:lnTo>
                  <a:pt x="4561910" y="0"/>
                </a:lnTo>
                <a:cubicBezTo>
                  <a:pt x="4606969" y="0"/>
                  <a:pt x="4643496" y="36527"/>
                  <a:pt x="4643496" y="81586"/>
                </a:cubicBezTo>
                <a:lnTo>
                  <a:pt x="4643496" y="5468784"/>
                </a:lnTo>
                <a:cubicBezTo>
                  <a:pt x="4643496" y="5513843"/>
                  <a:pt x="4606969" y="5550370"/>
                  <a:pt x="4561910" y="5550370"/>
                </a:cubicBezTo>
                <a:lnTo>
                  <a:pt x="81586" y="5550370"/>
                </a:lnTo>
                <a:cubicBezTo>
                  <a:pt x="36527" y="5550370"/>
                  <a:pt x="0" y="5513843"/>
                  <a:pt x="0" y="5468784"/>
                </a:cubicBezTo>
                <a:lnTo>
                  <a:pt x="0" y="81586"/>
                </a:lnTo>
                <a:cubicBezTo>
                  <a:pt x="0" y="36527"/>
                  <a:pt x="36527" y="0"/>
                  <a:pt x="81586" y="0"/>
                </a:cubicBezTo>
                <a:close/>
              </a:path>
            </a:pathLst>
          </a:custGeom>
        </p:spPr>
      </p:pic>
      <p:sp>
        <p:nvSpPr>
          <p:cNvPr id="43" name="Arc 31">
            <a:extLst>
              <a:ext uri="{FF2B5EF4-FFF2-40B4-BE49-F238E27FC236}">
                <a16:creationId xmlns:a16="http://schemas.microsoft.com/office/drawing/2014/main" id="{A2C34835-4F79-4934-B151-D68E79764C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269068">
            <a:off x="8717845" y="3339275"/>
            <a:ext cx="2987899" cy="2987899"/>
          </a:xfrm>
          <a:prstGeom prst="arc">
            <a:avLst>
              <a:gd name="adj1" fmla="val 14441841"/>
              <a:gd name="adj2" fmla="val 0"/>
            </a:avLst>
          </a:prstGeom>
          <a:ln w="127000" cap="rnd">
            <a:solidFill>
              <a:schemeClr val="accent4">
                <a:alpha val="95000"/>
              </a:schemeClr>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7AFFF5B5-249E-4901-BCA6-AF6F590B52D2}"/>
              </a:ext>
            </a:extLst>
          </p:cNvPr>
          <p:cNvSpPr txBox="1"/>
          <p:nvPr/>
        </p:nvSpPr>
        <p:spPr>
          <a:xfrm>
            <a:off x="5607032" y="350472"/>
            <a:ext cx="6226793" cy="5815215"/>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indent="-228600">
              <a:lnSpc>
                <a:spcPct val="90000"/>
              </a:lnSpc>
              <a:spcAft>
                <a:spcPts val="600"/>
              </a:spcAft>
              <a:buFont typeface="Arial" panose="020B0604020202020204" pitchFamily="34" charset="0"/>
              <a:buChar char="•"/>
            </a:pPr>
            <a:r>
              <a:rPr lang="en-US" err="1"/>
              <a:t>Плюсы</a:t>
            </a:r>
            <a:r>
              <a:rPr lang="en-US"/>
              <a:t> и </a:t>
            </a:r>
            <a:r>
              <a:rPr lang="en-US" err="1"/>
              <a:t>минусы</a:t>
            </a:r>
            <a:r>
              <a:rPr lang="en-US"/>
              <a:t> </a:t>
            </a:r>
            <a:r>
              <a:rPr lang="en-US" err="1"/>
              <a:t>увлечения</a:t>
            </a:r>
            <a:br>
              <a:rPr lang="en-US" sz="1100"/>
            </a:br>
            <a:endParaRPr lang="en-US"/>
          </a:p>
          <a:p>
            <a:pPr indent="-228600">
              <a:lnSpc>
                <a:spcPct val="90000"/>
              </a:lnSpc>
              <a:spcAft>
                <a:spcPts val="600"/>
              </a:spcAft>
              <a:buFont typeface="Arial" panose="020B0604020202020204" pitchFamily="34" charset="0"/>
              <a:buChar char="•"/>
            </a:pPr>
            <a:r>
              <a:rPr lang="en-US" sz="1100" err="1"/>
              <a:t>Плюсы</a:t>
            </a:r>
            <a:r>
              <a:rPr lang="en-US" sz="1100"/>
              <a:t> и </a:t>
            </a:r>
            <a:r>
              <a:rPr lang="en-US" sz="1100" err="1"/>
              <a:t>минусы</a:t>
            </a:r>
            <a:r>
              <a:rPr lang="en-US" sz="1100"/>
              <a:t> </a:t>
            </a:r>
            <a:r>
              <a:rPr lang="en-US" sz="1100" err="1"/>
              <a:t>увлечения</a:t>
            </a:r>
            <a:r>
              <a:rPr lang="en-US" sz="1100"/>
              <a:t> </a:t>
            </a:r>
            <a:r>
              <a:rPr lang="en-US" sz="1100" err="1"/>
              <a:t>Несмотря</a:t>
            </a:r>
            <a:r>
              <a:rPr lang="en-US" sz="1100"/>
              <a:t> </a:t>
            </a:r>
            <a:r>
              <a:rPr lang="en-US" sz="1100" err="1"/>
              <a:t>на</a:t>
            </a:r>
            <a:r>
              <a:rPr lang="en-US" sz="1100"/>
              <a:t> </a:t>
            </a:r>
            <a:r>
              <a:rPr lang="en-US" sz="1100" err="1"/>
              <a:t>то</a:t>
            </a:r>
            <a:r>
              <a:rPr lang="en-US" sz="1100"/>
              <a:t>, </a:t>
            </a:r>
            <a:r>
              <a:rPr lang="en-US" sz="1100" err="1"/>
              <a:t>что</a:t>
            </a:r>
            <a:r>
              <a:rPr lang="en-US" sz="1100"/>
              <a:t> </a:t>
            </a:r>
            <a:r>
              <a:rPr lang="en-US" sz="1100" err="1"/>
              <a:t>речь</a:t>
            </a:r>
            <a:r>
              <a:rPr lang="en-US" sz="1100"/>
              <a:t> </a:t>
            </a:r>
            <a:r>
              <a:rPr lang="en-US" sz="1100" err="1"/>
              <a:t>идет</a:t>
            </a:r>
            <a:r>
              <a:rPr lang="en-US" sz="1100"/>
              <a:t> о </a:t>
            </a:r>
            <a:r>
              <a:rPr lang="en-US" sz="1100" err="1"/>
              <a:t>мультфильмах</a:t>
            </a:r>
            <a:r>
              <a:rPr lang="en-US" sz="1100"/>
              <a:t>, </a:t>
            </a:r>
            <a:r>
              <a:rPr lang="en-US" sz="1100" err="1"/>
              <a:t>темы</a:t>
            </a:r>
            <a:r>
              <a:rPr lang="en-US" sz="1100"/>
              <a:t> в </a:t>
            </a:r>
            <a:r>
              <a:rPr lang="en-US" sz="1100" err="1"/>
              <a:t>них</a:t>
            </a:r>
            <a:r>
              <a:rPr lang="en-US" sz="1100"/>
              <a:t> </a:t>
            </a:r>
            <a:r>
              <a:rPr lang="en-US" sz="1100" err="1"/>
              <a:t>часто</a:t>
            </a:r>
            <a:r>
              <a:rPr lang="en-US" sz="1100"/>
              <a:t> </a:t>
            </a:r>
            <a:r>
              <a:rPr lang="en-US" sz="1100" err="1"/>
              <a:t>затрагиваются</a:t>
            </a:r>
            <a:r>
              <a:rPr lang="en-US" sz="1100"/>
              <a:t> </a:t>
            </a:r>
            <a:r>
              <a:rPr lang="en-US" sz="1100" err="1"/>
              <a:t>совсем</a:t>
            </a:r>
            <a:r>
              <a:rPr lang="en-US" sz="1100"/>
              <a:t> </a:t>
            </a:r>
            <a:r>
              <a:rPr lang="en-US" sz="1100" err="1"/>
              <a:t>не</a:t>
            </a:r>
            <a:r>
              <a:rPr lang="en-US" sz="1100"/>
              <a:t> </a:t>
            </a:r>
            <a:r>
              <a:rPr lang="en-US" sz="1100" err="1"/>
              <a:t>детские</a:t>
            </a:r>
            <a:r>
              <a:rPr lang="en-US" sz="1100"/>
              <a:t>. </a:t>
            </a:r>
            <a:r>
              <a:rPr lang="en-US" sz="1100" err="1"/>
              <a:t>Именно</a:t>
            </a:r>
            <a:r>
              <a:rPr lang="en-US" sz="1100"/>
              <a:t> </a:t>
            </a:r>
            <a:r>
              <a:rPr lang="en-US" sz="1100" err="1"/>
              <a:t>это</a:t>
            </a:r>
            <a:r>
              <a:rPr lang="en-US" sz="1100"/>
              <a:t> и </a:t>
            </a:r>
            <a:r>
              <a:rPr lang="en-US" sz="1100" err="1"/>
              <a:t>нравится</a:t>
            </a:r>
            <a:r>
              <a:rPr lang="en-US" sz="1100"/>
              <a:t> </a:t>
            </a:r>
            <a:r>
              <a:rPr lang="en-US" sz="1100" err="1"/>
              <a:t>подросткам</a:t>
            </a:r>
            <a:r>
              <a:rPr lang="en-US" sz="1100"/>
              <a:t>: </a:t>
            </a:r>
            <a:r>
              <a:rPr lang="en-US" sz="1100" err="1"/>
              <a:t>детские</a:t>
            </a:r>
            <a:r>
              <a:rPr lang="en-US" sz="1100"/>
              <a:t> </a:t>
            </a:r>
            <a:r>
              <a:rPr lang="en-US" sz="1100" err="1"/>
              <a:t>мультфильмы</a:t>
            </a:r>
            <a:r>
              <a:rPr lang="en-US" sz="1100"/>
              <a:t> и </a:t>
            </a:r>
            <a:r>
              <a:rPr lang="en-US" sz="1100" err="1"/>
              <a:t>взрослые</a:t>
            </a:r>
            <a:r>
              <a:rPr lang="en-US" sz="1100"/>
              <a:t> </a:t>
            </a:r>
            <a:r>
              <a:rPr lang="en-US" sz="1100" err="1"/>
              <a:t>темы</a:t>
            </a:r>
            <a:r>
              <a:rPr lang="en-US" sz="1100"/>
              <a:t> в </a:t>
            </a:r>
            <a:r>
              <a:rPr lang="en-US" sz="1100" err="1"/>
              <a:t>них</a:t>
            </a:r>
            <a:r>
              <a:rPr lang="en-US" sz="1100"/>
              <a:t> </a:t>
            </a:r>
            <a:r>
              <a:rPr lang="en-US" sz="1100" err="1"/>
              <a:t>импонируют</a:t>
            </a:r>
            <a:r>
              <a:rPr lang="en-US" sz="1100"/>
              <a:t> </a:t>
            </a:r>
            <a:r>
              <a:rPr lang="en-US" sz="1100" err="1"/>
              <a:t>подросткам</a:t>
            </a:r>
            <a:r>
              <a:rPr lang="en-US" sz="1100"/>
              <a:t>, </a:t>
            </a:r>
            <a:r>
              <a:rPr lang="en-US" sz="1100" err="1"/>
              <a:t>так</a:t>
            </a:r>
            <a:r>
              <a:rPr lang="en-US" sz="1100"/>
              <a:t> </a:t>
            </a:r>
            <a:r>
              <a:rPr lang="en-US" sz="1100" err="1"/>
              <a:t>как</a:t>
            </a:r>
            <a:r>
              <a:rPr lang="en-US" sz="1100"/>
              <a:t> </a:t>
            </a:r>
            <a:r>
              <a:rPr lang="en-US" sz="1100" err="1"/>
              <a:t>именно</a:t>
            </a:r>
            <a:r>
              <a:rPr lang="en-US" sz="1100"/>
              <a:t> в </a:t>
            </a:r>
            <a:r>
              <a:rPr lang="en-US" sz="1100" err="1"/>
              <a:t>этом</a:t>
            </a:r>
            <a:r>
              <a:rPr lang="en-US" sz="1100"/>
              <a:t> </a:t>
            </a:r>
            <a:r>
              <a:rPr lang="en-US" sz="1100" err="1"/>
              <a:t>диссонансе</a:t>
            </a:r>
            <a:r>
              <a:rPr lang="en-US" sz="1100"/>
              <a:t> </a:t>
            </a:r>
            <a:r>
              <a:rPr lang="en-US" sz="1100" err="1"/>
              <a:t>они</a:t>
            </a:r>
            <a:r>
              <a:rPr lang="en-US" sz="1100"/>
              <a:t> и </a:t>
            </a:r>
            <a:r>
              <a:rPr lang="en-US" sz="1100" err="1"/>
              <a:t>живут</a:t>
            </a:r>
            <a:r>
              <a:rPr lang="en-US" sz="1100"/>
              <a:t>. </a:t>
            </a:r>
            <a:r>
              <a:rPr lang="en-US" sz="1100" err="1"/>
              <a:t>Просмотр</a:t>
            </a:r>
            <a:r>
              <a:rPr lang="en-US" sz="1100"/>
              <a:t> </a:t>
            </a:r>
            <a:r>
              <a:rPr lang="en-US" sz="1100" err="1"/>
              <a:t>аниме</a:t>
            </a:r>
            <a:r>
              <a:rPr lang="en-US" sz="1100"/>
              <a:t> </a:t>
            </a:r>
            <a:r>
              <a:rPr lang="en-US" sz="1100" err="1"/>
              <a:t>может</a:t>
            </a:r>
            <a:r>
              <a:rPr lang="en-US" sz="1100"/>
              <a:t> </a:t>
            </a:r>
            <a:r>
              <a:rPr lang="en-US" sz="1100" err="1"/>
              <a:t>быть</a:t>
            </a:r>
            <a:r>
              <a:rPr lang="en-US" sz="1100"/>
              <a:t> </a:t>
            </a:r>
            <a:r>
              <a:rPr lang="en-US" sz="1100" err="1"/>
              <a:t>обычным</a:t>
            </a:r>
            <a:r>
              <a:rPr lang="en-US" sz="1100"/>
              <a:t> </a:t>
            </a:r>
            <a:r>
              <a:rPr lang="en-US" sz="1100" err="1"/>
              <a:t>хобби</a:t>
            </a:r>
            <a:r>
              <a:rPr lang="en-US" sz="1100"/>
              <a:t>: </a:t>
            </a:r>
            <a:r>
              <a:rPr lang="en-US" sz="1100" err="1"/>
              <a:t>кто-то</a:t>
            </a:r>
            <a:r>
              <a:rPr lang="en-US" sz="1100"/>
              <a:t> </a:t>
            </a:r>
            <a:r>
              <a:rPr lang="en-US" sz="1100" err="1"/>
              <a:t>любит</a:t>
            </a:r>
            <a:r>
              <a:rPr lang="en-US" sz="1100"/>
              <a:t> </a:t>
            </a:r>
            <a:r>
              <a:rPr lang="en-US" sz="1100" err="1"/>
              <a:t>драмы</a:t>
            </a:r>
            <a:r>
              <a:rPr lang="en-US" sz="1100"/>
              <a:t>, </a:t>
            </a:r>
            <a:r>
              <a:rPr lang="en-US" sz="1100" err="1"/>
              <a:t>кто-то</a:t>
            </a:r>
            <a:r>
              <a:rPr lang="en-US" sz="1100"/>
              <a:t> – </a:t>
            </a:r>
            <a:r>
              <a:rPr lang="en-US" sz="1100" err="1"/>
              <a:t>комедии</a:t>
            </a:r>
            <a:r>
              <a:rPr lang="en-US" sz="1100"/>
              <a:t> </a:t>
            </a:r>
            <a:r>
              <a:rPr lang="en-US" sz="1100" err="1"/>
              <a:t>или</a:t>
            </a:r>
            <a:r>
              <a:rPr lang="en-US" sz="1100"/>
              <a:t> </a:t>
            </a:r>
            <a:r>
              <a:rPr lang="en-US" sz="1100" err="1"/>
              <a:t>ужастики</a:t>
            </a:r>
            <a:r>
              <a:rPr lang="en-US" sz="1100"/>
              <a:t>, а </a:t>
            </a:r>
            <a:r>
              <a:rPr lang="en-US" sz="1100" err="1"/>
              <a:t>кто-то</a:t>
            </a:r>
            <a:r>
              <a:rPr lang="en-US" sz="1100"/>
              <a:t> – </a:t>
            </a:r>
            <a:r>
              <a:rPr lang="en-US" sz="1100" err="1"/>
              <a:t>аниме</a:t>
            </a:r>
            <a:r>
              <a:rPr lang="en-US" sz="1100"/>
              <a:t>. </a:t>
            </a:r>
            <a:r>
              <a:rPr lang="en-US" sz="1100" err="1"/>
              <a:t>Это</a:t>
            </a:r>
            <a:r>
              <a:rPr lang="en-US" sz="1100"/>
              <a:t> </a:t>
            </a:r>
            <a:r>
              <a:rPr lang="en-US" sz="1100" err="1"/>
              <a:t>лишь</a:t>
            </a:r>
            <a:r>
              <a:rPr lang="en-US" sz="1100"/>
              <a:t> </a:t>
            </a:r>
            <a:r>
              <a:rPr lang="en-US" sz="1100" err="1"/>
              <a:t>дело</a:t>
            </a:r>
            <a:r>
              <a:rPr lang="en-US" sz="1100"/>
              <a:t> </a:t>
            </a:r>
            <a:r>
              <a:rPr lang="en-US" sz="1100" err="1"/>
              <a:t>вкуса</a:t>
            </a:r>
            <a:r>
              <a:rPr lang="en-US" sz="1100"/>
              <a:t>, </a:t>
            </a:r>
            <a:r>
              <a:rPr lang="en-US" sz="1100" err="1"/>
              <a:t>Внешне</a:t>
            </a:r>
            <a:r>
              <a:rPr lang="en-US" sz="1100"/>
              <a:t> </a:t>
            </a:r>
            <a:r>
              <a:rPr lang="en-US" sz="1100" err="1"/>
              <a:t>анимешника</a:t>
            </a:r>
            <a:r>
              <a:rPr lang="en-US" sz="1100"/>
              <a:t> </a:t>
            </a:r>
            <a:r>
              <a:rPr lang="en-US" sz="1100" err="1"/>
              <a:t>легко</a:t>
            </a:r>
            <a:r>
              <a:rPr lang="en-US" sz="1100"/>
              <a:t> </a:t>
            </a:r>
            <a:r>
              <a:rPr lang="en-US" sz="1100" err="1"/>
              <a:t>отличить</a:t>
            </a:r>
            <a:r>
              <a:rPr lang="en-US" sz="1100"/>
              <a:t> </a:t>
            </a:r>
            <a:r>
              <a:rPr lang="en-US" sz="1100" err="1"/>
              <a:t>от</a:t>
            </a:r>
            <a:r>
              <a:rPr lang="en-US" sz="1100"/>
              <a:t> </a:t>
            </a:r>
            <a:r>
              <a:rPr lang="en-US" sz="1100" err="1"/>
              <a:t>обычного</a:t>
            </a:r>
            <a:r>
              <a:rPr lang="en-US" sz="1100"/>
              <a:t> </a:t>
            </a:r>
            <a:r>
              <a:rPr lang="en-US" sz="1100" err="1"/>
              <a:t>подростка</a:t>
            </a:r>
            <a:r>
              <a:rPr lang="en-US" sz="1100"/>
              <a:t>: </a:t>
            </a:r>
            <a:r>
              <a:rPr lang="en-US" sz="1100" err="1"/>
              <a:t>почитатели</a:t>
            </a:r>
            <a:r>
              <a:rPr lang="en-US" sz="1100"/>
              <a:t> </a:t>
            </a:r>
            <a:r>
              <a:rPr lang="en-US" sz="1100" err="1"/>
              <a:t>этой</a:t>
            </a:r>
            <a:r>
              <a:rPr lang="en-US" sz="1100"/>
              <a:t> </a:t>
            </a:r>
            <a:r>
              <a:rPr lang="en-US" sz="1100" err="1"/>
              <a:t>субкультуры</a:t>
            </a:r>
            <a:r>
              <a:rPr lang="en-US" sz="1100"/>
              <a:t> </a:t>
            </a:r>
            <a:r>
              <a:rPr lang="en-US" sz="1100" err="1"/>
              <a:t>сами</a:t>
            </a:r>
            <a:r>
              <a:rPr lang="en-US" sz="1100"/>
              <a:t> </a:t>
            </a:r>
            <a:r>
              <a:rPr lang="en-US" sz="1100" err="1"/>
              <a:t>стараются</a:t>
            </a:r>
            <a:r>
              <a:rPr lang="en-US" sz="1100"/>
              <a:t> </a:t>
            </a:r>
            <a:r>
              <a:rPr lang="en-US" sz="1100" err="1"/>
              <a:t>быть</a:t>
            </a:r>
            <a:r>
              <a:rPr lang="en-US" sz="1100"/>
              <a:t> </a:t>
            </a:r>
            <a:r>
              <a:rPr lang="en-US" sz="1100" err="1"/>
              <a:t>похожими</a:t>
            </a:r>
            <a:r>
              <a:rPr lang="en-US" sz="1100"/>
              <a:t> </a:t>
            </a:r>
            <a:r>
              <a:rPr lang="en-US" sz="1100" err="1"/>
              <a:t>на</a:t>
            </a:r>
            <a:r>
              <a:rPr lang="en-US" sz="1100"/>
              <a:t> </a:t>
            </a:r>
            <a:r>
              <a:rPr lang="en-US" sz="1100" err="1"/>
              <a:t>мультипликационного</a:t>
            </a:r>
            <a:r>
              <a:rPr lang="en-US" sz="1100"/>
              <a:t> </a:t>
            </a:r>
            <a:r>
              <a:rPr lang="en-US" sz="1100" err="1"/>
              <a:t>героя</a:t>
            </a:r>
            <a:r>
              <a:rPr lang="en-US" sz="1100"/>
              <a:t>. </a:t>
            </a:r>
            <a:r>
              <a:rPr lang="en-US" sz="1100" err="1"/>
              <a:t>Такие</a:t>
            </a:r>
            <a:r>
              <a:rPr lang="en-US" sz="1100"/>
              <a:t> </a:t>
            </a:r>
            <a:r>
              <a:rPr lang="en-US" sz="1100" err="1"/>
              <a:t>ребята</a:t>
            </a:r>
            <a:r>
              <a:rPr lang="en-US" sz="1100"/>
              <a:t> </a:t>
            </a:r>
            <a:r>
              <a:rPr lang="en-US" sz="1100" err="1"/>
              <a:t>читают</a:t>
            </a:r>
            <a:r>
              <a:rPr lang="en-US" sz="1100"/>
              <a:t> </a:t>
            </a:r>
            <a:r>
              <a:rPr lang="en-US" sz="1100" err="1"/>
              <a:t>японские</a:t>
            </a:r>
            <a:r>
              <a:rPr lang="en-US" sz="1100"/>
              <a:t> </a:t>
            </a:r>
            <a:r>
              <a:rPr lang="en-US" sz="1100" err="1"/>
              <a:t>комиксы</a:t>
            </a:r>
            <a:r>
              <a:rPr lang="en-US" sz="1100"/>
              <a:t> и </a:t>
            </a:r>
            <a:r>
              <a:rPr lang="en-US" sz="1100" err="1"/>
              <a:t>часто</a:t>
            </a:r>
            <a:r>
              <a:rPr lang="en-US" sz="1100"/>
              <a:t> </a:t>
            </a:r>
            <a:r>
              <a:rPr lang="en-US" sz="1100" err="1"/>
              <a:t>сами</a:t>
            </a:r>
            <a:r>
              <a:rPr lang="en-US" sz="1100"/>
              <a:t> </a:t>
            </a:r>
            <a:r>
              <a:rPr lang="en-US" sz="1100" err="1"/>
              <a:t>рисуют</a:t>
            </a:r>
            <a:r>
              <a:rPr lang="en-US" sz="1100"/>
              <a:t> </a:t>
            </a:r>
            <a:r>
              <a:rPr lang="en-US" sz="1100" err="1"/>
              <a:t>любимых</a:t>
            </a:r>
            <a:r>
              <a:rPr lang="en-US" sz="1100"/>
              <a:t> </a:t>
            </a:r>
            <a:r>
              <a:rPr lang="en-US" sz="1100" err="1"/>
              <a:t>героев</a:t>
            </a:r>
            <a:r>
              <a:rPr lang="en-US" sz="1100"/>
              <a:t>, </a:t>
            </a:r>
            <a:r>
              <a:rPr lang="en-US" sz="1100" err="1"/>
              <a:t>интересуются</a:t>
            </a:r>
            <a:r>
              <a:rPr lang="en-US" sz="1100"/>
              <a:t> </a:t>
            </a:r>
            <a:r>
              <a:rPr lang="en-US" sz="1100" err="1"/>
              <a:t>японской</a:t>
            </a:r>
            <a:r>
              <a:rPr lang="en-US" sz="1100"/>
              <a:t> </a:t>
            </a:r>
            <a:r>
              <a:rPr lang="en-US" sz="1100" err="1"/>
              <a:t>мифологией</a:t>
            </a:r>
            <a:r>
              <a:rPr lang="en-US" sz="1100"/>
              <a:t>, а </a:t>
            </a:r>
            <a:r>
              <a:rPr lang="en-US" sz="1100" err="1"/>
              <a:t>некоторые</a:t>
            </a:r>
            <a:r>
              <a:rPr lang="en-US" sz="1100"/>
              <a:t> </a:t>
            </a:r>
            <a:r>
              <a:rPr lang="en-US" sz="1100" err="1"/>
              <a:t>даже</a:t>
            </a:r>
            <a:r>
              <a:rPr lang="en-US" sz="1100"/>
              <a:t> </a:t>
            </a:r>
            <a:r>
              <a:rPr lang="en-US" sz="1100" err="1"/>
              <a:t>начинают</a:t>
            </a:r>
            <a:r>
              <a:rPr lang="en-US" sz="1100"/>
              <a:t> </a:t>
            </a:r>
            <a:r>
              <a:rPr lang="en-US" sz="1100" err="1"/>
              <a:t>изучать</a:t>
            </a:r>
            <a:r>
              <a:rPr lang="en-US" sz="1100"/>
              <a:t> </a:t>
            </a:r>
            <a:r>
              <a:rPr lang="en-US" sz="1100" err="1"/>
              <a:t>этот</a:t>
            </a:r>
            <a:r>
              <a:rPr lang="en-US" sz="1100"/>
              <a:t> </a:t>
            </a:r>
            <a:r>
              <a:rPr lang="en-US" sz="1100" err="1"/>
              <a:t>язык</a:t>
            </a:r>
            <a:r>
              <a:rPr lang="en-US" sz="1100"/>
              <a:t>. </a:t>
            </a:r>
            <a:r>
              <a:rPr lang="en-US" sz="1100" err="1"/>
              <a:t>Исходя</a:t>
            </a:r>
            <a:r>
              <a:rPr lang="en-US" sz="1100"/>
              <a:t> </a:t>
            </a:r>
            <a:r>
              <a:rPr lang="en-US" sz="1100" err="1"/>
              <a:t>из</a:t>
            </a:r>
            <a:r>
              <a:rPr lang="en-US" sz="1100"/>
              <a:t> </a:t>
            </a:r>
            <a:r>
              <a:rPr lang="en-US" sz="1100" err="1"/>
              <a:t>этого</a:t>
            </a:r>
            <a:r>
              <a:rPr lang="en-US" sz="1100"/>
              <a:t>, </a:t>
            </a:r>
            <a:r>
              <a:rPr lang="en-US" sz="1100" err="1"/>
              <a:t>можно</a:t>
            </a:r>
            <a:r>
              <a:rPr lang="en-US" sz="1100"/>
              <a:t> </a:t>
            </a:r>
            <a:r>
              <a:rPr lang="en-US" sz="1100" err="1"/>
              <a:t>сделать</a:t>
            </a:r>
            <a:r>
              <a:rPr lang="en-US" sz="1100"/>
              <a:t> </a:t>
            </a:r>
            <a:r>
              <a:rPr lang="en-US" sz="1100" err="1"/>
              <a:t>вывод</a:t>
            </a:r>
            <a:r>
              <a:rPr lang="en-US" sz="1100"/>
              <a:t>, </a:t>
            </a:r>
            <a:r>
              <a:rPr lang="en-US" sz="1100" err="1"/>
              <a:t>что</a:t>
            </a:r>
            <a:r>
              <a:rPr lang="en-US" sz="1100"/>
              <a:t> </a:t>
            </a:r>
            <a:r>
              <a:rPr lang="en-US" sz="1100" err="1"/>
              <a:t>увлечение</a:t>
            </a:r>
            <a:r>
              <a:rPr lang="en-US" sz="1100"/>
              <a:t> </a:t>
            </a:r>
            <a:r>
              <a:rPr lang="en-US" sz="1100" err="1"/>
              <a:t>аниме</a:t>
            </a:r>
            <a:r>
              <a:rPr lang="en-US" sz="1100"/>
              <a:t> </a:t>
            </a:r>
            <a:r>
              <a:rPr lang="en-US" sz="1100" err="1"/>
              <a:t>может</a:t>
            </a:r>
            <a:r>
              <a:rPr lang="en-US" sz="1100"/>
              <a:t> </a:t>
            </a:r>
            <a:r>
              <a:rPr lang="en-US" sz="1100" err="1"/>
              <a:t>очень</a:t>
            </a:r>
            <a:r>
              <a:rPr lang="en-US" sz="1100"/>
              <a:t> </a:t>
            </a:r>
            <a:r>
              <a:rPr lang="en-US" sz="1100" err="1"/>
              <a:t>позитивно</a:t>
            </a:r>
            <a:r>
              <a:rPr lang="en-US" sz="1100"/>
              <a:t> </a:t>
            </a:r>
            <a:r>
              <a:rPr lang="en-US" sz="1100" err="1"/>
              <a:t>сказаться</a:t>
            </a:r>
            <a:r>
              <a:rPr lang="en-US" sz="1100"/>
              <a:t> </a:t>
            </a:r>
            <a:r>
              <a:rPr lang="en-US" sz="1100" err="1"/>
              <a:t>на</a:t>
            </a:r>
            <a:r>
              <a:rPr lang="en-US" sz="1100"/>
              <a:t> </a:t>
            </a:r>
            <a:r>
              <a:rPr lang="en-US" sz="1100" err="1"/>
              <a:t>развитии</a:t>
            </a:r>
            <a:r>
              <a:rPr lang="en-US" sz="1100"/>
              <a:t> </a:t>
            </a:r>
            <a:r>
              <a:rPr lang="en-US" sz="1100" err="1"/>
              <a:t>ребенка</a:t>
            </a:r>
            <a:r>
              <a:rPr lang="en-US" sz="1100"/>
              <a:t>. </a:t>
            </a:r>
            <a:r>
              <a:rPr lang="en-US" sz="1100" err="1"/>
              <a:t>Но</a:t>
            </a:r>
            <a:r>
              <a:rPr lang="en-US" sz="1100"/>
              <a:t>, </a:t>
            </a:r>
            <a:r>
              <a:rPr lang="en-US" sz="1100" err="1"/>
              <a:t>как</a:t>
            </a:r>
            <a:r>
              <a:rPr lang="en-US" sz="1100"/>
              <a:t> и в </a:t>
            </a:r>
            <a:r>
              <a:rPr lang="en-US" sz="1100" err="1"/>
              <a:t>любой</a:t>
            </a:r>
            <a:r>
              <a:rPr lang="en-US" sz="1100"/>
              <a:t> </a:t>
            </a:r>
            <a:r>
              <a:rPr lang="en-US" sz="1100" err="1"/>
              <a:t>субкультуре</a:t>
            </a:r>
            <a:r>
              <a:rPr lang="en-US" sz="1100"/>
              <a:t>, </a:t>
            </a:r>
            <a:r>
              <a:rPr lang="en-US" sz="1100" err="1"/>
              <a:t>всегда</a:t>
            </a:r>
            <a:r>
              <a:rPr lang="en-US" sz="1100"/>
              <a:t> </a:t>
            </a:r>
            <a:r>
              <a:rPr lang="en-US" sz="1100" err="1"/>
              <a:t>есть</a:t>
            </a:r>
            <a:r>
              <a:rPr lang="en-US" sz="1100"/>
              <a:t> </a:t>
            </a:r>
            <a:r>
              <a:rPr lang="en-US" sz="1100" err="1"/>
              <a:t>риск</a:t>
            </a:r>
            <a:r>
              <a:rPr lang="en-US" sz="1100"/>
              <a:t> </a:t>
            </a:r>
            <a:r>
              <a:rPr lang="en-US" sz="1100" err="1"/>
              <a:t>того</a:t>
            </a:r>
            <a:r>
              <a:rPr lang="en-US" sz="1100"/>
              <a:t>, </a:t>
            </a:r>
            <a:r>
              <a:rPr lang="en-US" sz="1100" err="1"/>
              <a:t>что</a:t>
            </a:r>
            <a:r>
              <a:rPr lang="en-US" sz="1100"/>
              <a:t> </a:t>
            </a:r>
            <a:r>
              <a:rPr lang="en-US" sz="1100" err="1"/>
              <a:t>ребенок</a:t>
            </a:r>
            <a:r>
              <a:rPr lang="en-US" sz="1100"/>
              <a:t> </a:t>
            </a:r>
            <a:r>
              <a:rPr lang="en-US" sz="1100" err="1"/>
              <a:t>почерпнет</a:t>
            </a:r>
            <a:r>
              <a:rPr lang="en-US" sz="1100"/>
              <a:t> </a:t>
            </a:r>
            <a:r>
              <a:rPr lang="en-US" sz="1100" err="1"/>
              <a:t>из</a:t>
            </a:r>
            <a:r>
              <a:rPr lang="en-US" sz="1100"/>
              <a:t> </a:t>
            </a:r>
            <a:r>
              <a:rPr lang="en-US" sz="1100" err="1"/>
              <a:t>течения</a:t>
            </a:r>
            <a:r>
              <a:rPr lang="en-US" sz="1100"/>
              <a:t> </a:t>
            </a:r>
            <a:r>
              <a:rPr lang="en-US" sz="1100" err="1"/>
              <a:t>не</a:t>
            </a:r>
            <a:r>
              <a:rPr lang="en-US" sz="1100"/>
              <a:t> </a:t>
            </a:r>
            <a:r>
              <a:rPr lang="en-US" sz="1100" err="1"/>
              <a:t>позитивные</a:t>
            </a:r>
            <a:r>
              <a:rPr lang="en-US" sz="1100"/>
              <a:t>, а </a:t>
            </a:r>
            <a:r>
              <a:rPr lang="en-US" sz="1100" err="1"/>
              <a:t>разрушительные</a:t>
            </a:r>
            <a:r>
              <a:rPr lang="en-US" sz="1100"/>
              <a:t> </a:t>
            </a:r>
            <a:r>
              <a:rPr lang="en-US" sz="1100" err="1"/>
              <a:t>идеи</a:t>
            </a:r>
            <a:r>
              <a:rPr lang="en-US" sz="1100"/>
              <a:t>. В </a:t>
            </a:r>
            <a:r>
              <a:rPr lang="en-US" sz="1100" err="1"/>
              <a:t>аниме</a:t>
            </a:r>
            <a:r>
              <a:rPr lang="en-US" sz="1100"/>
              <a:t>, </a:t>
            </a:r>
            <a:r>
              <a:rPr lang="en-US" sz="1100" err="1"/>
              <a:t>как</a:t>
            </a:r>
            <a:r>
              <a:rPr lang="en-US" sz="1100"/>
              <a:t> и в </a:t>
            </a:r>
            <a:r>
              <a:rPr lang="en-US" sz="1100" err="1"/>
              <a:t>любом</a:t>
            </a:r>
            <a:r>
              <a:rPr lang="en-US" sz="1100"/>
              <a:t> </a:t>
            </a:r>
            <a:r>
              <a:rPr lang="en-US" sz="1100" err="1"/>
              <a:t>другом</a:t>
            </a:r>
            <a:r>
              <a:rPr lang="en-US" sz="1100"/>
              <a:t> </a:t>
            </a:r>
            <a:r>
              <a:rPr lang="en-US" sz="1100" err="1"/>
              <a:t>виде</a:t>
            </a:r>
            <a:r>
              <a:rPr lang="en-US" sz="1100"/>
              <a:t> </a:t>
            </a:r>
            <a:r>
              <a:rPr lang="en-US" sz="1100" err="1"/>
              <a:t>искусства</a:t>
            </a:r>
            <a:r>
              <a:rPr lang="en-US" sz="1100"/>
              <a:t>, </a:t>
            </a:r>
            <a:r>
              <a:rPr lang="en-US" sz="1100" err="1"/>
              <a:t>не</a:t>
            </a:r>
            <a:r>
              <a:rPr lang="en-US" sz="1100"/>
              <a:t> </a:t>
            </a:r>
            <a:r>
              <a:rPr lang="en-US" sz="1100" err="1"/>
              <a:t>все</a:t>
            </a:r>
            <a:r>
              <a:rPr lang="en-US" sz="1100"/>
              <a:t> </a:t>
            </a:r>
            <a:r>
              <a:rPr lang="en-US" sz="1100" err="1"/>
              <a:t>мысли</a:t>
            </a:r>
            <a:r>
              <a:rPr lang="en-US" sz="1100"/>
              <a:t> и </a:t>
            </a:r>
            <a:r>
              <a:rPr lang="en-US" sz="1100" err="1"/>
              <a:t>идеи</a:t>
            </a:r>
            <a:r>
              <a:rPr lang="en-US" sz="1100"/>
              <a:t> </a:t>
            </a:r>
            <a:r>
              <a:rPr lang="en-US" sz="1100" err="1"/>
              <a:t>являются</a:t>
            </a:r>
            <a:r>
              <a:rPr lang="en-US" sz="1100"/>
              <a:t> </a:t>
            </a:r>
            <a:r>
              <a:rPr lang="en-US" sz="1100" err="1"/>
              <a:t>привычными</a:t>
            </a:r>
            <a:r>
              <a:rPr lang="en-US" sz="1100"/>
              <a:t> </a:t>
            </a:r>
            <a:r>
              <a:rPr lang="en-US" sz="1100" err="1"/>
              <a:t>для</a:t>
            </a:r>
            <a:r>
              <a:rPr lang="en-US" sz="1100"/>
              <a:t> </a:t>
            </a:r>
            <a:r>
              <a:rPr lang="en-US" sz="1100" err="1"/>
              <a:t>нас</a:t>
            </a:r>
            <a:r>
              <a:rPr lang="en-US" sz="1100"/>
              <a:t>. </a:t>
            </a:r>
            <a:r>
              <a:rPr lang="en-US" sz="1100" err="1"/>
              <a:t>Иногда</a:t>
            </a:r>
            <a:r>
              <a:rPr lang="en-US" sz="1100"/>
              <a:t> </a:t>
            </a:r>
            <a:r>
              <a:rPr lang="en-US" sz="1100" err="1"/>
              <a:t>мультфильм</a:t>
            </a:r>
            <a:r>
              <a:rPr lang="en-US" sz="1100"/>
              <a:t> </a:t>
            </a:r>
            <a:r>
              <a:rPr lang="en-US" sz="1100" err="1"/>
              <a:t>несет</a:t>
            </a:r>
            <a:r>
              <a:rPr lang="en-US" sz="1100"/>
              <a:t> в </a:t>
            </a:r>
            <a:r>
              <a:rPr lang="en-US" sz="1100" err="1"/>
              <a:t>себе</a:t>
            </a:r>
            <a:r>
              <a:rPr lang="en-US" sz="1100"/>
              <a:t> </a:t>
            </a:r>
            <a:r>
              <a:rPr lang="en-US" sz="1100" err="1"/>
              <a:t>негативный</a:t>
            </a:r>
            <a:r>
              <a:rPr lang="en-US" sz="1100"/>
              <a:t> </a:t>
            </a:r>
            <a:r>
              <a:rPr lang="en-US" sz="1100" err="1"/>
              <a:t>посыл</a:t>
            </a:r>
            <a:r>
              <a:rPr lang="en-US" sz="1100"/>
              <a:t>, </a:t>
            </a:r>
            <a:r>
              <a:rPr lang="en-US" sz="1100" err="1"/>
              <a:t>рассказывает</a:t>
            </a:r>
            <a:r>
              <a:rPr lang="en-US" sz="1100"/>
              <a:t> о </a:t>
            </a:r>
            <a:r>
              <a:rPr lang="en-US" sz="1100" err="1"/>
              <a:t>вещах</a:t>
            </a:r>
            <a:r>
              <a:rPr lang="en-US" sz="1100"/>
              <a:t>, </a:t>
            </a:r>
            <a:r>
              <a:rPr lang="en-US" sz="1100" err="1"/>
              <a:t>которые</a:t>
            </a:r>
            <a:r>
              <a:rPr lang="en-US" sz="1100"/>
              <a:t> </a:t>
            </a:r>
            <a:r>
              <a:rPr lang="en-US" sz="1100" err="1"/>
              <a:t>подросток</a:t>
            </a:r>
            <a:r>
              <a:rPr lang="en-US" sz="1100"/>
              <a:t> </a:t>
            </a:r>
            <a:r>
              <a:rPr lang="en-US" sz="1100" err="1"/>
              <a:t>может</a:t>
            </a:r>
            <a:r>
              <a:rPr lang="en-US" sz="1100"/>
              <a:t> </a:t>
            </a:r>
            <a:r>
              <a:rPr lang="en-US" sz="1100" err="1"/>
              <a:t>неправильно</a:t>
            </a:r>
            <a:r>
              <a:rPr lang="en-US" sz="1100"/>
              <a:t> </a:t>
            </a:r>
            <a:r>
              <a:rPr lang="en-US" sz="1100" err="1"/>
              <a:t>понять</a:t>
            </a:r>
            <a:r>
              <a:rPr lang="en-US" sz="1100"/>
              <a:t> в </a:t>
            </a:r>
            <a:r>
              <a:rPr lang="en-US" sz="1100" err="1"/>
              <a:t>силу</a:t>
            </a:r>
            <a:r>
              <a:rPr lang="en-US" sz="1100"/>
              <a:t> </a:t>
            </a:r>
            <a:r>
              <a:rPr lang="en-US" sz="1100" err="1"/>
              <a:t>возраста</a:t>
            </a:r>
            <a:r>
              <a:rPr lang="en-US" sz="1100"/>
              <a:t> и </a:t>
            </a:r>
            <a:r>
              <a:rPr lang="en-US" sz="1100" err="1"/>
              <a:t>отсутствия</a:t>
            </a:r>
            <a:r>
              <a:rPr lang="en-US" sz="1100"/>
              <a:t> </a:t>
            </a:r>
            <a:r>
              <a:rPr lang="en-US" sz="1100" err="1"/>
              <a:t>жизненного</a:t>
            </a:r>
            <a:r>
              <a:rPr lang="en-US" sz="1100"/>
              <a:t> </a:t>
            </a:r>
            <a:r>
              <a:rPr lang="en-US" sz="1100" err="1"/>
              <a:t>опыта</a:t>
            </a:r>
            <a:r>
              <a:rPr lang="en-US" sz="1100"/>
              <a:t>. </a:t>
            </a:r>
            <a:r>
              <a:rPr lang="en-US" sz="1100" err="1"/>
              <a:t>Именно</a:t>
            </a:r>
            <a:r>
              <a:rPr lang="en-US" sz="1100"/>
              <a:t> </a:t>
            </a:r>
            <a:r>
              <a:rPr lang="en-US" sz="1100" err="1"/>
              <a:t>поэтому</a:t>
            </a:r>
            <a:r>
              <a:rPr lang="en-US" sz="1100"/>
              <a:t> у </a:t>
            </a:r>
            <a:r>
              <a:rPr lang="en-US" sz="1100" err="1"/>
              <a:t>многих</a:t>
            </a:r>
            <a:r>
              <a:rPr lang="en-US" sz="1100"/>
              <a:t> </a:t>
            </a:r>
            <a:r>
              <a:rPr lang="en-US" sz="1100" err="1"/>
              <a:t>мультиков</a:t>
            </a:r>
            <a:r>
              <a:rPr lang="en-US" sz="1100"/>
              <a:t> </a:t>
            </a:r>
            <a:r>
              <a:rPr lang="en-US" sz="1100" err="1"/>
              <a:t>существует</a:t>
            </a:r>
            <a:r>
              <a:rPr lang="en-US" sz="1100"/>
              <a:t> </a:t>
            </a:r>
            <a:r>
              <a:rPr lang="en-US" sz="1100" err="1"/>
              <a:t>ограничение</a:t>
            </a:r>
            <a:r>
              <a:rPr lang="en-US" sz="1100"/>
              <a:t> «16+». </a:t>
            </a:r>
            <a:r>
              <a:rPr lang="en-US" sz="1100" err="1"/>
              <a:t>Уберечь</a:t>
            </a:r>
            <a:r>
              <a:rPr lang="en-US" sz="1100"/>
              <a:t> </a:t>
            </a:r>
            <a:r>
              <a:rPr lang="en-US" sz="1100" err="1"/>
              <a:t>ребенка</a:t>
            </a:r>
            <a:r>
              <a:rPr lang="en-US" sz="1100"/>
              <a:t> </a:t>
            </a:r>
            <a:r>
              <a:rPr lang="en-US" sz="1100" err="1"/>
              <a:t>от</a:t>
            </a:r>
            <a:r>
              <a:rPr lang="en-US" sz="1100"/>
              <a:t> </a:t>
            </a:r>
            <a:r>
              <a:rPr lang="en-US" sz="1100" err="1"/>
              <a:t>этого</a:t>
            </a:r>
            <a:r>
              <a:rPr lang="en-US" sz="1100"/>
              <a:t> </a:t>
            </a:r>
            <a:r>
              <a:rPr lang="en-US" sz="1100" err="1"/>
              <a:t>невозможно</a:t>
            </a:r>
            <a:r>
              <a:rPr lang="en-US" sz="1100"/>
              <a:t>: </a:t>
            </a:r>
            <a:r>
              <a:rPr lang="en-US" sz="1100" err="1"/>
              <a:t>не</a:t>
            </a:r>
            <a:r>
              <a:rPr lang="en-US" sz="1100"/>
              <a:t> в </a:t>
            </a:r>
            <a:r>
              <a:rPr lang="en-US" sz="1100" err="1"/>
              <a:t>аниме</a:t>
            </a:r>
            <a:r>
              <a:rPr lang="en-US" sz="1100"/>
              <a:t>, </a:t>
            </a:r>
            <a:r>
              <a:rPr lang="en-US" sz="1100" err="1"/>
              <a:t>так</a:t>
            </a:r>
            <a:r>
              <a:rPr lang="en-US" sz="1100"/>
              <a:t> в </a:t>
            </a:r>
            <a:r>
              <a:rPr lang="en-US" sz="1100" err="1"/>
              <a:t>другом</a:t>
            </a:r>
            <a:r>
              <a:rPr lang="en-US" sz="1100"/>
              <a:t> </a:t>
            </a:r>
            <a:r>
              <a:rPr lang="en-US" sz="1100" err="1"/>
              <a:t>контенте</a:t>
            </a:r>
            <a:r>
              <a:rPr lang="en-US" sz="1100"/>
              <a:t> </a:t>
            </a:r>
            <a:r>
              <a:rPr lang="en-US" sz="1100" err="1"/>
              <a:t>на</a:t>
            </a:r>
            <a:r>
              <a:rPr lang="en-US" sz="1100"/>
              <a:t> </a:t>
            </a:r>
            <a:r>
              <a:rPr lang="en-US" sz="1100" err="1"/>
              <a:t>просторах</a:t>
            </a:r>
            <a:r>
              <a:rPr lang="en-US" sz="1100"/>
              <a:t> </a:t>
            </a:r>
            <a:r>
              <a:rPr lang="en-US" sz="1100" err="1"/>
              <a:t>интернета</a:t>
            </a:r>
            <a:r>
              <a:rPr lang="en-US" sz="1100"/>
              <a:t> </a:t>
            </a:r>
            <a:r>
              <a:rPr lang="en-US" sz="1100" err="1"/>
              <a:t>подросток</a:t>
            </a:r>
            <a:r>
              <a:rPr lang="en-US" sz="1100"/>
              <a:t> </a:t>
            </a:r>
            <a:r>
              <a:rPr lang="en-US" sz="1100" err="1"/>
              <a:t>может</a:t>
            </a:r>
            <a:r>
              <a:rPr lang="en-US" sz="1100"/>
              <a:t> </a:t>
            </a:r>
            <a:r>
              <a:rPr lang="en-US" sz="1100" err="1"/>
              <a:t>найти</a:t>
            </a:r>
            <a:r>
              <a:rPr lang="en-US" sz="1100"/>
              <a:t> </a:t>
            </a:r>
            <a:r>
              <a:rPr lang="en-US" sz="1100" err="1"/>
              <a:t>любую</a:t>
            </a:r>
            <a:r>
              <a:rPr lang="en-US" sz="1100"/>
              <a:t> </a:t>
            </a:r>
            <a:r>
              <a:rPr lang="en-US" sz="1100" err="1"/>
              <a:t>информацию</a:t>
            </a:r>
            <a:r>
              <a:rPr lang="en-US" sz="1100"/>
              <a:t>, </a:t>
            </a:r>
            <a:r>
              <a:rPr lang="en-US" sz="1100" err="1"/>
              <a:t>которая</a:t>
            </a:r>
            <a:r>
              <a:rPr lang="en-US" sz="1100"/>
              <a:t> </a:t>
            </a:r>
            <a:r>
              <a:rPr lang="en-US" sz="1100" err="1"/>
              <a:t>впоследствии</a:t>
            </a:r>
            <a:r>
              <a:rPr lang="en-US" sz="1100"/>
              <a:t> </a:t>
            </a:r>
            <a:r>
              <a:rPr lang="en-US" sz="1100" err="1"/>
              <a:t>негативно</a:t>
            </a:r>
            <a:r>
              <a:rPr lang="en-US" sz="1100"/>
              <a:t> </a:t>
            </a:r>
            <a:r>
              <a:rPr lang="en-US" sz="1100" err="1"/>
              <a:t>скажется</a:t>
            </a:r>
            <a:r>
              <a:rPr lang="en-US" sz="1100"/>
              <a:t> </a:t>
            </a:r>
            <a:r>
              <a:rPr lang="en-US" sz="1100" err="1"/>
              <a:t>на</a:t>
            </a:r>
            <a:r>
              <a:rPr lang="en-US" sz="1100"/>
              <a:t> </a:t>
            </a:r>
            <a:r>
              <a:rPr lang="en-US" sz="1100" err="1"/>
              <a:t>его</a:t>
            </a:r>
            <a:r>
              <a:rPr lang="en-US" sz="1100"/>
              <a:t> </a:t>
            </a:r>
            <a:r>
              <a:rPr lang="en-US" sz="1100" err="1"/>
              <a:t>развитии</a:t>
            </a:r>
            <a:r>
              <a:rPr lang="en-US" sz="1100"/>
              <a:t>.</a:t>
            </a:r>
            <a:br>
              <a:rPr lang="en-US" sz="1100"/>
            </a:br>
            <a:r>
              <a:rPr lang="en-US" sz="1100" err="1"/>
              <a:t>Выход</a:t>
            </a:r>
            <a:r>
              <a:rPr lang="en-US" sz="1100"/>
              <a:t> </a:t>
            </a:r>
            <a:r>
              <a:rPr lang="en-US" sz="1100" err="1"/>
              <a:t>здесь</a:t>
            </a:r>
            <a:r>
              <a:rPr lang="en-US" sz="1100"/>
              <a:t> </a:t>
            </a:r>
            <a:r>
              <a:rPr lang="en-US" sz="1100" err="1"/>
              <a:t>один</a:t>
            </a:r>
            <a:r>
              <a:rPr lang="en-US" sz="1100"/>
              <a:t>: в </a:t>
            </a:r>
            <a:r>
              <a:rPr lang="en-US" sz="1100" err="1"/>
              <a:t>семье</a:t>
            </a:r>
            <a:r>
              <a:rPr lang="en-US" sz="1100"/>
              <a:t> </a:t>
            </a:r>
            <a:r>
              <a:rPr lang="en-US" sz="1100" err="1"/>
              <a:t>должны</a:t>
            </a:r>
            <a:r>
              <a:rPr lang="en-US" sz="1100"/>
              <a:t> </a:t>
            </a:r>
            <a:r>
              <a:rPr lang="en-US" sz="1100" err="1"/>
              <a:t>интересоваться</a:t>
            </a:r>
            <a:r>
              <a:rPr lang="en-US" sz="1100"/>
              <a:t> </a:t>
            </a:r>
            <a:r>
              <a:rPr lang="en-US" sz="1100" err="1"/>
              <a:t>увлечениями</a:t>
            </a:r>
            <a:r>
              <a:rPr lang="en-US" sz="1100"/>
              <a:t> </a:t>
            </a:r>
            <a:r>
              <a:rPr lang="en-US" sz="1100" err="1"/>
              <a:t>своего</a:t>
            </a:r>
            <a:r>
              <a:rPr lang="en-US" sz="1100"/>
              <a:t> </a:t>
            </a:r>
            <a:r>
              <a:rPr lang="en-US" sz="1100" err="1"/>
              <a:t>ребенка</a:t>
            </a:r>
            <a:r>
              <a:rPr lang="en-US" sz="1100"/>
              <a:t> и </a:t>
            </a:r>
            <a:r>
              <a:rPr lang="en-US" sz="1100" err="1"/>
              <a:t>обсуждать</a:t>
            </a:r>
            <a:r>
              <a:rPr lang="en-US" sz="1100"/>
              <a:t> </a:t>
            </a:r>
            <a:r>
              <a:rPr lang="en-US" sz="1100" err="1"/>
              <a:t>их</a:t>
            </a:r>
            <a:r>
              <a:rPr lang="en-US" sz="1100"/>
              <a:t>. </a:t>
            </a:r>
            <a:r>
              <a:rPr lang="en-US" sz="1100" err="1"/>
              <a:t>Что</a:t>
            </a:r>
            <a:r>
              <a:rPr lang="en-US" sz="1100"/>
              <a:t> </a:t>
            </a:r>
            <a:r>
              <a:rPr lang="en-US" sz="1100" err="1"/>
              <a:t>именно</a:t>
            </a:r>
            <a:r>
              <a:rPr lang="en-US" sz="1100"/>
              <a:t> </a:t>
            </a:r>
            <a:r>
              <a:rPr lang="en-US" sz="1100" err="1"/>
              <a:t>привлекает</a:t>
            </a:r>
            <a:r>
              <a:rPr lang="en-US" sz="1100"/>
              <a:t> </a:t>
            </a:r>
            <a:r>
              <a:rPr lang="en-US" sz="1100" err="1"/>
              <a:t>подростка</a:t>
            </a:r>
            <a:r>
              <a:rPr lang="en-US" sz="1100"/>
              <a:t> в </a:t>
            </a:r>
            <a:r>
              <a:rPr lang="en-US" sz="1100" err="1"/>
              <a:t>японской</a:t>
            </a:r>
            <a:r>
              <a:rPr lang="en-US" sz="1100"/>
              <a:t> </a:t>
            </a:r>
            <a:r>
              <a:rPr lang="en-US" sz="1100" err="1"/>
              <a:t>культуре</a:t>
            </a:r>
            <a:r>
              <a:rPr lang="en-US" sz="1100"/>
              <a:t>, </a:t>
            </a:r>
            <a:r>
              <a:rPr lang="en-US" sz="1100" err="1"/>
              <a:t>почему</a:t>
            </a:r>
            <a:r>
              <a:rPr lang="en-US" sz="1100"/>
              <a:t> </a:t>
            </a:r>
            <a:r>
              <a:rPr lang="en-US" sz="1100" err="1"/>
              <a:t>именно</a:t>
            </a:r>
            <a:r>
              <a:rPr lang="en-US" sz="1100"/>
              <a:t> </a:t>
            </a:r>
            <a:r>
              <a:rPr lang="en-US" sz="1100" err="1"/>
              <a:t>этот</a:t>
            </a:r>
            <a:r>
              <a:rPr lang="en-US" sz="1100"/>
              <a:t> </a:t>
            </a:r>
            <a:r>
              <a:rPr lang="en-US" sz="1100" err="1"/>
              <a:t>мультик</a:t>
            </a:r>
            <a:r>
              <a:rPr lang="en-US" sz="1100"/>
              <a:t> </a:t>
            </a:r>
            <a:r>
              <a:rPr lang="en-US" sz="1100" err="1"/>
              <a:t>стал</a:t>
            </a:r>
            <a:r>
              <a:rPr lang="en-US" sz="1100"/>
              <a:t> </a:t>
            </a:r>
            <a:r>
              <a:rPr lang="en-US" sz="1100" err="1"/>
              <a:t>любимым</a:t>
            </a:r>
            <a:r>
              <a:rPr lang="en-US" sz="1100"/>
              <a:t>, </a:t>
            </a:r>
            <a:r>
              <a:rPr lang="en-US" sz="1100" err="1"/>
              <a:t>почему</a:t>
            </a:r>
            <a:r>
              <a:rPr lang="en-US" sz="1100"/>
              <a:t> </a:t>
            </a:r>
            <a:r>
              <a:rPr lang="en-US" sz="1100" err="1"/>
              <a:t>именно</a:t>
            </a:r>
            <a:r>
              <a:rPr lang="en-US" sz="1100"/>
              <a:t> </a:t>
            </a:r>
            <a:r>
              <a:rPr lang="en-US" sz="1100" err="1"/>
              <a:t>этот</a:t>
            </a:r>
            <a:r>
              <a:rPr lang="en-US" sz="1100"/>
              <a:t> </a:t>
            </a:r>
            <a:r>
              <a:rPr lang="en-US" sz="1100" err="1"/>
              <a:t>герой</a:t>
            </a:r>
            <a:r>
              <a:rPr lang="en-US" sz="1100"/>
              <a:t> </a:t>
            </a:r>
            <a:r>
              <a:rPr lang="en-US" sz="1100" err="1"/>
              <a:t>ему</a:t>
            </a:r>
            <a:r>
              <a:rPr lang="en-US" sz="1100"/>
              <a:t> </a:t>
            </a:r>
            <a:r>
              <a:rPr lang="en-US" sz="1100" err="1"/>
              <a:t>импонирует</a:t>
            </a:r>
            <a:r>
              <a:rPr lang="en-US" sz="1100"/>
              <a:t>? </a:t>
            </a:r>
            <a:r>
              <a:rPr lang="en-US" sz="1100" err="1"/>
              <a:t>Только</a:t>
            </a:r>
            <a:r>
              <a:rPr lang="en-US" sz="1100"/>
              <a:t> </a:t>
            </a:r>
            <a:r>
              <a:rPr lang="en-US" sz="1100" err="1"/>
              <a:t>путем</a:t>
            </a:r>
            <a:r>
              <a:rPr lang="en-US" sz="1100"/>
              <a:t> </a:t>
            </a:r>
            <a:r>
              <a:rPr lang="en-US" sz="1100" err="1"/>
              <a:t>диалога</a:t>
            </a:r>
            <a:r>
              <a:rPr lang="en-US" sz="1100"/>
              <a:t> </a:t>
            </a:r>
            <a:r>
              <a:rPr lang="en-US" sz="1100" err="1"/>
              <a:t>можно</a:t>
            </a:r>
            <a:r>
              <a:rPr lang="en-US" sz="1100"/>
              <a:t> </a:t>
            </a:r>
            <a:r>
              <a:rPr lang="en-US" sz="1100" err="1"/>
              <a:t>достигнуть</a:t>
            </a:r>
            <a:r>
              <a:rPr lang="en-US" sz="1100"/>
              <a:t> </a:t>
            </a:r>
            <a:r>
              <a:rPr lang="en-US" sz="1100" err="1"/>
              <a:t>взаимопонимания</a:t>
            </a:r>
            <a:r>
              <a:rPr lang="en-US" sz="1100"/>
              <a:t> </a:t>
            </a:r>
            <a:r>
              <a:rPr lang="en-US" sz="1100" err="1"/>
              <a:t>между</a:t>
            </a:r>
            <a:r>
              <a:rPr lang="en-US" sz="1100"/>
              <a:t> </a:t>
            </a:r>
            <a:r>
              <a:rPr lang="en-US" sz="1100" err="1"/>
              <a:t>родителем</a:t>
            </a:r>
            <a:r>
              <a:rPr lang="en-US" sz="1100"/>
              <a:t> и </a:t>
            </a:r>
            <a:r>
              <a:rPr lang="en-US" sz="1100" err="1"/>
              <a:t>ребенком.Чем</a:t>
            </a:r>
            <a:r>
              <a:rPr lang="en-US" sz="1100"/>
              <a:t> в </a:t>
            </a:r>
            <a:r>
              <a:rPr lang="en-US" sz="1100" err="1"/>
              <a:t>семье</a:t>
            </a:r>
            <a:r>
              <a:rPr lang="en-US" sz="1100"/>
              <a:t> </a:t>
            </a:r>
            <a:r>
              <a:rPr lang="en-US" sz="1100" err="1"/>
              <a:t>происходят</a:t>
            </a:r>
            <a:r>
              <a:rPr lang="en-US" sz="1100"/>
              <a:t> </a:t>
            </a:r>
            <a:r>
              <a:rPr lang="en-US" sz="1100" err="1"/>
              <a:t>доверительные</a:t>
            </a:r>
            <a:r>
              <a:rPr lang="en-US" sz="1100"/>
              <a:t> </a:t>
            </a:r>
            <a:r>
              <a:rPr lang="en-US" sz="1100" err="1"/>
              <a:t>разговоры</a:t>
            </a:r>
            <a:r>
              <a:rPr lang="en-US" sz="1100"/>
              <a:t> </a:t>
            </a:r>
            <a:r>
              <a:rPr lang="en-US" sz="1100" err="1"/>
              <a:t>детьми</a:t>
            </a:r>
            <a:r>
              <a:rPr lang="en-US" sz="1100"/>
              <a:t>, </a:t>
            </a:r>
            <a:r>
              <a:rPr lang="en-US" sz="1100" err="1"/>
              <a:t>тем</a:t>
            </a:r>
            <a:r>
              <a:rPr lang="en-US" sz="1100"/>
              <a:t> </a:t>
            </a:r>
            <a:r>
              <a:rPr lang="en-US" sz="1100" err="1"/>
              <a:t>более</a:t>
            </a:r>
            <a:r>
              <a:rPr lang="en-US" sz="1100"/>
              <a:t> </a:t>
            </a:r>
            <a:r>
              <a:rPr lang="en-US" sz="1100" err="1"/>
              <a:t>здоровой</a:t>
            </a:r>
            <a:r>
              <a:rPr lang="en-US" sz="1100"/>
              <a:t> </a:t>
            </a:r>
            <a:r>
              <a:rPr lang="en-US" sz="1100" err="1"/>
              <a:t>будет</a:t>
            </a:r>
            <a:r>
              <a:rPr lang="en-US" sz="1100"/>
              <a:t> </a:t>
            </a:r>
            <a:r>
              <a:rPr lang="en-US" sz="1100" err="1"/>
              <a:t>среда</a:t>
            </a:r>
            <a:r>
              <a:rPr lang="en-US" sz="1100"/>
              <a:t>, в </a:t>
            </a:r>
            <a:r>
              <a:rPr lang="en-US" sz="1100" err="1"/>
              <a:t>которой</a:t>
            </a:r>
            <a:r>
              <a:rPr lang="en-US" sz="1100"/>
              <a:t> </a:t>
            </a:r>
            <a:r>
              <a:rPr lang="en-US" sz="1100" err="1"/>
              <a:t>ребенок</a:t>
            </a:r>
            <a:r>
              <a:rPr lang="en-US" sz="1100"/>
              <a:t> </a:t>
            </a:r>
            <a:r>
              <a:rPr lang="en-US" sz="1100" err="1"/>
              <a:t>будет</a:t>
            </a:r>
            <a:r>
              <a:rPr lang="en-US" sz="1100"/>
              <a:t> </a:t>
            </a:r>
            <a:r>
              <a:rPr lang="en-US" sz="1100" err="1"/>
              <a:t>развиваться</a:t>
            </a:r>
            <a:r>
              <a:rPr lang="en-US" sz="1100"/>
              <a:t>.</a:t>
            </a:r>
            <a:br>
              <a:rPr lang="en-US" sz="1100"/>
            </a:br>
            <a:r>
              <a:rPr lang="en-US" sz="1100" err="1"/>
              <a:t>Однако</a:t>
            </a:r>
            <a:r>
              <a:rPr lang="en-US" sz="1100"/>
              <a:t>, </a:t>
            </a:r>
            <a:r>
              <a:rPr lang="en-US" sz="1100" err="1"/>
              <a:t>не</a:t>
            </a:r>
            <a:r>
              <a:rPr lang="en-US" sz="1100"/>
              <a:t> </a:t>
            </a:r>
            <a:r>
              <a:rPr lang="en-US" sz="1100" err="1"/>
              <a:t>всегда</a:t>
            </a:r>
            <a:r>
              <a:rPr lang="en-US" sz="1100"/>
              <a:t> </a:t>
            </a:r>
            <a:r>
              <a:rPr lang="en-US" sz="1100" err="1"/>
              <a:t>взрослые</a:t>
            </a:r>
            <a:r>
              <a:rPr lang="en-US" sz="1100"/>
              <a:t> </a:t>
            </a:r>
            <a:r>
              <a:rPr lang="en-US" sz="1100" err="1"/>
              <a:t>вовремя</a:t>
            </a:r>
            <a:r>
              <a:rPr lang="en-US" sz="1100"/>
              <a:t> </a:t>
            </a:r>
            <a:r>
              <a:rPr lang="en-US" sz="1100" err="1"/>
              <a:t>могут</a:t>
            </a:r>
            <a:r>
              <a:rPr lang="en-US" sz="1100"/>
              <a:t> </a:t>
            </a:r>
            <a:r>
              <a:rPr lang="en-US" sz="1100" err="1"/>
              <a:t>направить</a:t>
            </a:r>
            <a:r>
              <a:rPr lang="en-US" sz="1100"/>
              <a:t> и </a:t>
            </a:r>
            <a:r>
              <a:rPr lang="en-US" sz="1100" err="1"/>
              <a:t>подсказать</a:t>
            </a:r>
            <a:r>
              <a:rPr lang="en-US" sz="1100"/>
              <a:t>, </a:t>
            </a:r>
            <a:r>
              <a:rPr lang="en-US" sz="1100" err="1"/>
              <a:t>что</a:t>
            </a:r>
            <a:r>
              <a:rPr lang="en-US" sz="1100"/>
              <a:t> </a:t>
            </a:r>
            <a:r>
              <a:rPr lang="en-US" sz="1100" err="1"/>
              <a:t>пойдет</a:t>
            </a:r>
            <a:r>
              <a:rPr lang="en-US" sz="1100"/>
              <a:t> </a:t>
            </a:r>
            <a:r>
              <a:rPr lang="en-US" sz="1100" err="1"/>
              <a:t>на</a:t>
            </a:r>
            <a:r>
              <a:rPr lang="en-US" sz="1100"/>
              <a:t> </a:t>
            </a:r>
            <a:r>
              <a:rPr lang="en-US" sz="1100" err="1"/>
              <a:t>пользу</a:t>
            </a:r>
            <a:r>
              <a:rPr lang="en-US" sz="1100"/>
              <a:t> </a:t>
            </a:r>
            <a:r>
              <a:rPr lang="en-US" sz="1100" err="1"/>
              <a:t>ребенку</a:t>
            </a:r>
            <a:r>
              <a:rPr lang="en-US" sz="1100"/>
              <a:t> и </a:t>
            </a:r>
            <a:r>
              <a:rPr lang="en-US" sz="1100" err="1"/>
              <a:t>подростку</a:t>
            </a:r>
            <a:r>
              <a:rPr lang="en-US" sz="1100"/>
              <a:t>, а </a:t>
            </a:r>
            <a:r>
              <a:rPr lang="en-US" sz="1100" err="1"/>
              <a:t>что</a:t>
            </a:r>
            <a:r>
              <a:rPr lang="en-US" sz="1100"/>
              <a:t> </a:t>
            </a:r>
            <a:r>
              <a:rPr lang="en-US" sz="1100" err="1"/>
              <a:t>будет</a:t>
            </a:r>
            <a:r>
              <a:rPr lang="en-US" sz="1100"/>
              <a:t> </a:t>
            </a:r>
            <a:r>
              <a:rPr lang="en-US" sz="1100" err="1"/>
              <a:t>во</a:t>
            </a:r>
            <a:r>
              <a:rPr lang="en-US" sz="1100"/>
              <a:t> </a:t>
            </a:r>
            <a:r>
              <a:rPr lang="en-US" sz="1100" err="1"/>
              <a:t>вред</a:t>
            </a:r>
            <a:r>
              <a:rPr lang="en-US" sz="1100"/>
              <a:t>, </a:t>
            </a:r>
            <a:r>
              <a:rPr lang="en-US" sz="1100" err="1"/>
              <a:t>поэтому</a:t>
            </a:r>
            <a:r>
              <a:rPr lang="en-US" sz="1100"/>
              <a:t> </a:t>
            </a:r>
            <a:r>
              <a:rPr lang="en-US" sz="1100" err="1"/>
              <a:t>необходимо</a:t>
            </a:r>
            <a:r>
              <a:rPr lang="en-US" sz="1100"/>
              <a:t> и </a:t>
            </a:r>
            <a:r>
              <a:rPr lang="en-US" sz="1100" err="1"/>
              <a:t>самим</a:t>
            </a:r>
            <a:r>
              <a:rPr lang="en-US" sz="1100"/>
              <a:t> </a:t>
            </a:r>
            <a:r>
              <a:rPr lang="en-US" sz="1100" err="1"/>
              <a:t>подходить</a:t>
            </a:r>
            <a:r>
              <a:rPr lang="en-US" sz="1100"/>
              <a:t> к </a:t>
            </a:r>
            <a:r>
              <a:rPr lang="en-US" sz="1100" err="1"/>
              <a:t>этому</a:t>
            </a:r>
            <a:r>
              <a:rPr lang="en-US" sz="1100"/>
              <a:t> </a:t>
            </a:r>
            <a:r>
              <a:rPr lang="en-US" sz="1100" err="1"/>
              <a:t>ответственно</a:t>
            </a:r>
            <a:r>
              <a:rPr lang="en-US" sz="1100"/>
              <a:t> и </a:t>
            </a:r>
            <a:r>
              <a:rPr lang="en-US" sz="1100" err="1"/>
              <a:t>внимательно</a:t>
            </a:r>
            <a:r>
              <a:rPr lang="en-US" sz="1100"/>
              <a:t>, </a:t>
            </a:r>
            <a:r>
              <a:rPr lang="en-US" sz="1100" err="1"/>
              <a:t>заботиться</a:t>
            </a:r>
            <a:r>
              <a:rPr lang="en-US" sz="1100"/>
              <a:t> о </a:t>
            </a:r>
            <a:r>
              <a:rPr lang="en-US" sz="1100" err="1"/>
              <a:t>своей</a:t>
            </a:r>
            <a:r>
              <a:rPr lang="en-US" sz="1100"/>
              <a:t> </a:t>
            </a:r>
            <a:r>
              <a:rPr lang="en-US" sz="1100" err="1"/>
              <a:t>жизни</a:t>
            </a:r>
            <a:r>
              <a:rPr lang="en-US" sz="1100"/>
              <a:t> и </a:t>
            </a:r>
            <a:r>
              <a:rPr lang="en-US" sz="1100" err="1"/>
              <a:t>безопасности</a:t>
            </a:r>
            <a:r>
              <a:rPr lang="en-US" sz="1100"/>
              <a:t>, </a:t>
            </a:r>
            <a:r>
              <a:rPr lang="en-US" sz="1100" err="1"/>
              <a:t>выбирать</a:t>
            </a:r>
            <a:r>
              <a:rPr lang="en-US" sz="1100"/>
              <a:t> </a:t>
            </a:r>
            <a:r>
              <a:rPr lang="en-US" sz="1100" err="1"/>
              <a:t>полезные</a:t>
            </a:r>
            <a:r>
              <a:rPr lang="en-US" sz="1100"/>
              <a:t> </a:t>
            </a:r>
            <a:r>
              <a:rPr lang="en-US" sz="1100" err="1"/>
              <a:t>развивающие</a:t>
            </a:r>
            <a:r>
              <a:rPr lang="en-US" sz="1100"/>
              <a:t> </a:t>
            </a:r>
            <a:r>
              <a:rPr lang="en-US" sz="1100" err="1"/>
              <a:t>увлечения</a:t>
            </a:r>
            <a:r>
              <a:rPr lang="en-US" sz="1100"/>
              <a:t> и </a:t>
            </a:r>
            <a:r>
              <a:rPr lang="en-US" sz="1100" err="1"/>
              <a:t>компании</a:t>
            </a:r>
            <a:r>
              <a:rPr lang="en-US" sz="1100"/>
              <a:t>, в </a:t>
            </a:r>
            <a:r>
              <a:rPr lang="en-US" sz="1100" err="1"/>
              <a:t>которых</a:t>
            </a:r>
            <a:r>
              <a:rPr lang="en-US" sz="1100"/>
              <a:t> </a:t>
            </a:r>
            <a:r>
              <a:rPr lang="en-US" sz="1100" err="1"/>
              <a:t>ты</a:t>
            </a:r>
            <a:r>
              <a:rPr lang="en-US" sz="1100"/>
              <a:t> </a:t>
            </a:r>
            <a:r>
              <a:rPr lang="en-US" sz="1100" err="1"/>
              <a:t>растешь</a:t>
            </a:r>
            <a:r>
              <a:rPr lang="en-US" sz="1100"/>
              <a:t>, </a:t>
            </a:r>
            <a:r>
              <a:rPr lang="en-US" sz="1100" err="1"/>
              <a:t>развиваешься</a:t>
            </a:r>
            <a:r>
              <a:rPr lang="en-US" sz="1100"/>
              <a:t> и </a:t>
            </a:r>
            <a:r>
              <a:rPr lang="en-US" sz="1100" err="1"/>
              <a:t>учишься</a:t>
            </a:r>
            <a:r>
              <a:rPr lang="en-US" sz="1100"/>
              <a:t> </a:t>
            </a:r>
            <a:r>
              <a:rPr lang="en-US" sz="1100" err="1"/>
              <a:t>чему</a:t>
            </a:r>
            <a:r>
              <a:rPr lang="en-US" sz="1100"/>
              <a:t> </a:t>
            </a:r>
            <a:r>
              <a:rPr lang="en-US" sz="1100" err="1"/>
              <a:t>то</a:t>
            </a:r>
            <a:r>
              <a:rPr lang="en-US" sz="1100"/>
              <a:t> </a:t>
            </a:r>
            <a:r>
              <a:rPr lang="en-US" sz="1100" err="1"/>
              <a:t>хорошему</a:t>
            </a:r>
            <a:r>
              <a:rPr lang="en-US" sz="1100"/>
              <a:t> и </a:t>
            </a:r>
            <a:r>
              <a:rPr lang="en-US" sz="1100" err="1"/>
              <a:t>доброму</a:t>
            </a:r>
            <a:r>
              <a:rPr lang="en-US" sz="1100"/>
              <a:t>.</a:t>
            </a:r>
            <a:br>
              <a:rPr lang="en-US" sz="1100"/>
            </a:br>
            <a:r>
              <a:rPr lang="en-US" sz="1100" err="1"/>
              <a:t>Очень</a:t>
            </a:r>
            <a:r>
              <a:rPr lang="en-US" sz="1100"/>
              <a:t> </a:t>
            </a:r>
            <a:r>
              <a:rPr lang="en-US" sz="1100" err="1"/>
              <a:t>важно</a:t>
            </a:r>
            <a:r>
              <a:rPr lang="en-US" sz="1100"/>
              <a:t> </a:t>
            </a:r>
            <a:r>
              <a:rPr lang="en-US" sz="1100" err="1"/>
              <a:t>помнить</a:t>
            </a:r>
            <a:r>
              <a:rPr lang="en-US" sz="1100"/>
              <a:t>, </a:t>
            </a:r>
            <a:r>
              <a:rPr lang="en-US" sz="1100" err="1"/>
              <a:t>что</a:t>
            </a:r>
            <a:r>
              <a:rPr lang="en-US" sz="1100"/>
              <a:t> </a:t>
            </a:r>
            <a:r>
              <a:rPr lang="en-US" sz="1100" err="1"/>
              <a:t>мы</a:t>
            </a:r>
            <a:r>
              <a:rPr lang="en-US" sz="1100"/>
              <a:t> </a:t>
            </a:r>
            <a:r>
              <a:rPr lang="en-US" sz="1100" err="1"/>
              <a:t>сами</a:t>
            </a:r>
            <a:r>
              <a:rPr lang="en-US" sz="1100"/>
              <a:t> </a:t>
            </a:r>
            <a:r>
              <a:rPr lang="en-US" sz="1100" err="1"/>
              <a:t>выбираем</a:t>
            </a:r>
            <a:r>
              <a:rPr lang="en-US" sz="1100"/>
              <a:t> </a:t>
            </a:r>
            <a:r>
              <a:rPr lang="en-US" sz="1100" err="1"/>
              <a:t>свой</a:t>
            </a:r>
            <a:r>
              <a:rPr lang="en-US" sz="1100"/>
              <a:t> </a:t>
            </a:r>
            <a:r>
              <a:rPr lang="en-US" sz="1100" err="1"/>
              <a:t>жизненный</a:t>
            </a:r>
            <a:r>
              <a:rPr lang="en-US" sz="1100"/>
              <a:t> </a:t>
            </a:r>
            <a:r>
              <a:rPr lang="en-US" sz="1100" err="1"/>
              <a:t>путь</a:t>
            </a:r>
            <a:r>
              <a:rPr lang="en-US" sz="1100"/>
              <a:t>, </a:t>
            </a:r>
            <a:r>
              <a:rPr lang="en-US" sz="1100" err="1"/>
              <a:t>определяем</a:t>
            </a:r>
            <a:r>
              <a:rPr lang="en-US" sz="1100"/>
              <a:t> </a:t>
            </a:r>
            <a:r>
              <a:rPr lang="en-US" sz="1100" err="1"/>
              <a:t>интересы</a:t>
            </a:r>
            <a:r>
              <a:rPr lang="en-US" sz="1100"/>
              <a:t> и </a:t>
            </a:r>
            <a:r>
              <a:rPr lang="en-US" sz="1100" err="1"/>
              <a:t>ценности</a:t>
            </a:r>
            <a:r>
              <a:rPr lang="en-US" sz="1100"/>
              <a:t>, </a:t>
            </a:r>
            <a:r>
              <a:rPr lang="en-US" sz="1100" err="1"/>
              <a:t>решаем</a:t>
            </a:r>
            <a:r>
              <a:rPr lang="en-US" sz="1100"/>
              <a:t>, с </a:t>
            </a:r>
            <a:r>
              <a:rPr lang="en-US" sz="1100" err="1"/>
              <a:t>кем</a:t>
            </a:r>
            <a:r>
              <a:rPr lang="en-US" sz="1100"/>
              <a:t> </a:t>
            </a:r>
            <a:r>
              <a:rPr lang="en-US" sz="1100" err="1"/>
              <a:t>дружить</a:t>
            </a:r>
            <a:r>
              <a:rPr lang="en-US" sz="1100"/>
              <a:t>, </a:t>
            </a:r>
            <a:r>
              <a:rPr lang="en-US" sz="1100" err="1"/>
              <a:t>чем</a:t>
            </a:r>
            <a:r>
              <a:rPr lang="en-US" sz="1100"/>
              <a:t> </a:t>
            </a:r>
            <a:r>
              <a:rPr lang="en-US" sz="1100" err="1"/>
              <a:t>заниматься</a:t>
            </a:r>
            <a:r>
              <a:rPr lang="en-US" sz="1100"/>
              <a:t>, </a:t>
            </a:r>
            <a:r>
              <a:rPr lang="en-US" sz="1100" err="1"/>
              <a:t>какую</a:t>
            </a:r>
            <a:r>
              <a:rPr lang="en-US" sz="1100"/>
              <a:t> </a:t>
            </a:r>
            <a:r>
              <a:rPr lang="en-US" sz="1100" err="1"/>
              <a:t>слушать</a:t>
            </a:r>
            <a:r>
              <a:rPr lang="en-US" sz="1100"/>
              <a:t> </a:t>
            </a:r>
            <a:r>
              <a:rPr lang="en-US" sz="1100" err="1"/>
              <a:t>музыку</a:t>
            </a:r>
            <a:r>
              <a:rPr lang="en-US" sz="1100"/>
              <a:t> и </a:t>
            </a:r>
            <a:r>
              <a:rPr lang="en-US" sz="1100" err="1"/>
              <a:t>какие</a:t>
            </a:r>
            <a:r>
              <a:rPr lang="en-US" sz="1100"/>
              <a:t> </a:t>
            </a:r>
            <a:r>
              <a:rPr lang="en-US" sz="1100" err="1"/>
              <a:t>смотреть</a:t>
            </a:r>
            <a:r>
              <a:rPr lang="en-US" sz="1100"/>
              <a:t> </a:t>
            </a:r>
            <a:r>
              <a:rPr lang="en-US" sz="1100" err="1"/>
              <a:t>фильмы</a:t>
            </a:r>
            <a:r>
              <a:rPr lang="en-US" sz="1100"/>
              <a:t> и </a:t>
            </a:r>
            <a:r>
              <a:rPr lang="en-US" sz="1100" err="1"/>
              <a:t>мультфильмы</a:t>
            </a:r>
            <a:r>
              <a:rPr lang="en-US" sz="1100"/>
              <a:t>. </a:t>
            </a:r>
            <a:r>
              <a:rPr lang="en-US" sz="1100" err="1"/>
              <a:t>Аниме</a:t>
            </a:r>
            <a:r>
              <a:rPr lang="en-US" sz="1100"/>
              <a:t> – </a:t>
            </a:r>
            <a:r>
              <a:rPr lang="en-US" sz="1100" err="1"/>
              <a:t>относительно</a:t>
            </a:r>
            <a:r>
              <a:rPr lang="en-US" sz="1100"/>
              <a:t> </a:t>
            </a:r>
            <a:r>
              <a:rPr lang="en-US" sz="1100" err="1"/>
              <a:t>новое</a:t>
            </a:r>
            <a:r>
              <a:rPr lang="en-US" sz="1100"/>
              <a:t> </a:t>
            </a:r>
            <a:r>
              <a:rPr lang="en-US" sz="1100" err="1"/>
              <a:t>течение</a:t>
            </a:r>
            <a:r>
              <a:rPr lang="en-US" sz="1100"/>
              <a:t> </a:t>
            </a:r>
            <a:r>
              <a:rPr lang="en-US" sz="1100" err="1"/>
              <a:t>для</a:t>
            </a:r>
            <a:r>
              <a:rPr lang="en-US" sz="1100"/>
              <a:t> </a:t>
            </a:r>
            <a:r>
              <a:rPr lang="en-US" sz="1100" err="1"/>
              <a:t>России</a:t>
            </a:r>
            <a:r>
              <a:rPr lang="en-US" sz="1100"/>
              <a:t>, </a:t>
            </a:r>
            <a:r>
              <a:rPr lang="en-US" sz="1100" err="1"/>
              <a:t>но</a:t>
            </a:r>
            <a:r>
              <a:rPr lang="en-US" sz="1100"/>
              <a:t> </a:t>
            </a:r>
            <a:r>
              <a:rPr lang="en-US" sz="1100" err="1"/>
              <a:t>оно</a:t>
            </a:r>
            <a:r>
              <a:rPr lang="en-US" sz="1100"/>
              <a:t> </a:t>
            </a:r>
            <a:r>
              <a:rPr lang="en-US" sz="1100" err="1"/>
              <a:t>несет</a:t>
            </a:r>
            <a:r>
              <a:rPr lang="en-US" sz="1100"/>
              <a:t> в </a:t>
            </a:r>
            <a:r>
              <a:rPr lang="en-US" sz="1100" err="1"/>
              <a:t>себе</a:t>
            </a:r>
            <a:r>
              <a:rPr lang="en-US" sz="1100"/>
              <a:t> </a:t>
            </a:r>
            <a:r>
              <a:rPr lang="en-US" sz="1100" err="1"/>
              <a:t>угроз</a:t>
            </a:r>
            <a:r>
              <a:rPr lang="en-US" sz="1100"/>
              <a:t> </a:t>
            </a:r>
            <a:r>
              <a:rPr lang="en-US" sz="1100" err="1"/>
              <a:t>не</a:t>
            </a:r>
            <a:r>
              <a:rPr lang="en-US" sz="1100"/>
              <a:t> </a:t>
            </a:r>
            <a:r>
              <a:rPr lang="en-US" sz="1100" err="1"/>
              <a:t>больше</a:t>
            </a:r>
            <a:r>
              <a:rPr lang="en-US" sz="1100"/>
              <a:t>, </a:t>
            </a:r>
            <a:r>
              <a:rPr lang="en-US" sz="1100" err="1"/>
              <a:t>чем</a:t>
            </a:r>
            <a:r>
              <a:rPr lang="en-US" sz="1100"/>
              <a:t> </a:t>
            </a:r>
            <a:r>
              <a:rPr lang="en-US" sz="1100" err="1"/>
              <a:t>любое</a:t>
            </a:r>
            <a:r>
              <a:rPr lang="en-US" sz="1100"/>
              <a:t> </a:t>
            </a:r>
            <a:r>
              <a:rPr lang="en-US" sz="1100" err="1"/>
              <a:t>другое</a:t>
            </a:r>
            <a:r>
              <a:rPr lang="en-US" sz="1100"/>
              <a:t> </a:t>
            </a:r>
            <a:r>
              <a:rPr lang="en-US" sz="1100" err="1"/>
              <a:t>произведение</a:t>
            </a:r>
            <a:r>
              <a:rPr lang="en-US" sz="1100"/>
              <a:t> </a:t>
            </a:r>
            <a:r>
              <a:rPr lang="en-US" sz="1100" err="1"/>
              <a:t>кинематографа</a:t>
            </a:r>
            <a:r>
              <a:rPr lang="en-US" sz="1100"/>
              <a:t> </a:t>
            </a:r>
            <a:r>
              <a:rPr lang="en-US" sz="1100" err="1"/>
              <a:t>или</a:t>
            </a:r>
            <a:r>
              <a:rPr lang="en-US" sz="1100"/>
              <a:t> </a:t>
            </a:r>
            <a:r>
              <a:rPr lang="en-US" sz="1100" err="1"/>
              <a:t>литературы</a:t>
            </a:r>
            <a:r>
              <a:rPr lang="en-US" sz="1100"/>
              <a:t>. </a:t>
            </a:r>
            <a:r>
              <a:rPr lang="en-US" sz="1100" err="1"/>
              <a:t>Да</a:t>
            </a:r>
            <a:r>
              <a:rPr lang="en-US" sz="1100"/>
              <a:t>, </a:t>
            </a:r>
            <a:r>
              <a:rPr lang="en-US" sz="1100" err="1"/>
              <a:t>если</a:t>
            </a:r>
            <a:r>
              <a:rPr lang="en-US" sz="1100"/>
              <a:t> </a:t>
            </a:r>
            <a:r>
              <a:rPr lang="en-US" sz="1100" err="1"/>
              <a:t>увлечение</a:t>
            </a:r>
            <a:r>
              <a:rPr lang="en-US" sz="1100"/>
              <a:t> </a:t>
            </a:r>
            <a:r>
              <a:rPr lang="en-US" sz="1100" err="1"/>
              <a:t>аниме</a:t>
            </a:r>
            <a:r>
              <a:rPr lang="en-US" sz="1100"/>
              <a:t> </a:t>
            </a:r>
            <a:r>
              <a:rPr lang="en-US" sz="1100" err="1"/>
              <a:t>перерастает</a:t>
            </a:r>
            <a:r>
              <a:rPr lang="en-US" sz="1100"/>
              <a:t> в </a:t>
            </a:r>
            <a:r>
              <a:rPr lang="en-US" sz="1100" err="1"/>
              <a:t>зависимое</a:t>
            </a:r>
            <a:r>
              <a:rPr lang="en-US" sz="1100"/>
              <a:t> </a:t>
            </a:r>
            <a:r>
              <a:rPr lang="en-US" sz="1100" err="1"/>
              <a:t>поведение</a:t>
            </a:r>
            <a:r>
              <a:rPr lang="en-US" sz="1100"/>
              <a:t>, </a:t>
            </a:r>
            <a:r>
              <a:rPr lang="en-US" sz="1100" err="1"/>
              <a:t>то</a:t>
            </a:r>
            <a:r>
              <a:rPr lang="en-US" sz="1100"/>
              <a:t> </a:t>
            </a:r>
            <a:r>
              <a:rPr lang="en-US" sz="1100" err="1"/>
              <a:t>нужно</a:t>
            </a:r>
            <a:r>
              <a:rPr lang="en-US" sz="1100"/>
              <a:t> </a:t>
            </a:r>
            <a:r>
              <a:rPr lang="en-US" sz="1100" err="1"/>
              <a:t>бить</a:t>
            </a:r>
            <a:r>
              <a:rPr lang="en-US" sz="1100"/>
              <a:t> </a:t>
            </a:r>
            <a:r>
              <a:rPr lang="en-US" sz="1100" err="1"/>
              <a:t>тревогу</a:t>
            </a:r>
            <a:r>
              <a:rPr lang="en-US" sz="1100"/>
              <a:t> и </a:t>
            </a:r>
            <a:r>
              <a:rPr lang="en-US" sz="1100" err="1"/>
              <a:t>обращаться</a:t>
            </a:r>
            <a:r>
              <a:rPr lang="en-US" sz="1100"/>
              <a:t> </a:t>
            </a:r>
            <a:r>
              <a:rPr lang="en-US" sz="1100" err="1"/>
              <a:t>за</a:t>
            </a:r>
            <a:r>
              <a:rPr lang="en-US" sz="1100"/>
              <a:t> </a:t>
            </a:r>
            <a:r>
              <a:rPr lang="en-US" sz="1100" err="1"/>
              <a:t>помощью</a:t>
            </a:r>
            <a:r>
              <a:rPr lang="en-US" sz="1100"/>
              <a:t> к </a:t>
            </a:r>
            <a:r>
              <a:rPr lang="en-US" sz="1100" err="1"/>
              <a:t>специалистам</a:t>
            </a:r>
            <a:r>
              <a:rPr lang="en-US" sz="1100"/>
              <a:t>. </a:t>
            </a:r>
            <a:r>
              <a:rPr lang="en-US" sz="1100" err="1"/>
              <a:t>Но</a:t>
            </a:r>
            <a:r>
              <a:rPr lang="en-US" sz="1100"/>
              <a:t>, </a:t>
            </a:r>
            <a:r>
              <a:rPr lang="en-US" sz="1100" err="1"/>
              <a:t>как</a:t>
            </a:r>
            <a:r>
              <a:rPr lang="en-US" sz="1100"/>
              <a:t> </a:t>
            </a:r>
            <a:r>
              <a:rPr lang="en-US" sz="1100" err="1"/>
              <a:t>известно</a:t>
            </a:r>
            <a:r>
              <a:rPr lang="en-US" sz="1100"/>
              <a:t>, в </a:t>
            </a:r>
            <a:r>
              <a:rPr lang="en-US" sz="1100" err="1"/>
              <a:t>феномене</a:t>
            </a:r>
            <a:r>
              <a:rPr lang="en-US" sz="1100"/>
              <a:t> </a:t>
            </a:r>
            <a:r>
              <a:rPr lang="en-US" sz="1100" err="1"/>
              <a:t>зависимого</a:t>
            </a:r>
            <a:r>
              <a:rPr lang="en-US" sz="1100"/>
              <a:t> </a:t>
            </a:r>
            <a:r>
              <a:rPr lang="en-US" sz="1100" err="1"/>
              <a:t>поведения</a:t>
            </a:r>
            <a:r>
              <a:rPr lang="en-US" sz="1100"/>
              <a:t> </a:t>
            </a:r>
            <a:r>
              <a:rPr lang="en-US" sz="1100" err="1"/>
              <a:t>объект</a:t>
            </a:r>
            <a:r>
              <a:rPr lang="en-US" sz="1100"/>
              <a:t> </a:t>
            </a:r>
            <a:r>
              <a:rPr lang="en-US" sz="1100" err="1"/>
              <a:t>зависимости</a:t>
            </a:r>
            <a:r>
              <a:rPr lang="en-US" sz="1100"/>
              <a:t> </a:t>
            </a:r>
            <a:r>
              <a:rPr lang="en-US" sz="1100" err="1"/>
              <a:t>не</a:t>
            </a:r>
            <a:r>
              <a:rPr lang="en-US" sz="1100"/>
              <a:t> </a:t>
            </a:r>
            <a:r>
              <a:rPr lang="en-US" sz="1100" err="1"/>
              <a:t>так</a:t>
            </a:r>
            <a:r>
              <a:rPr lang="en-US" sz="1100"/>
              <a:t> </a:t>
            </a:r>
            <a:r>
              <a:rPr lang="en-US" sz="1100" err="1"/>
              <a:t>уж</a:t>
            </a:r>
            <a:r>
              <a:rPr lang="en-US" sz="1100"/>
              <a:t> и </a:t>
            </a:r>
            <a:r>
              <a:rPr lang="en-US" sz="1100" err="1"/>
              <a:t>важен</a:t>
            </a:r>
            <a:r>
              <a:rPr lang="en-US" sz="1100"/>
              <a:t> – </a:t>
            </a:r>
            <a:r>
              <a:rPr lang="en-US" sz="1100" err="1"/>
              <a:t>проблема</a:t>
            </a:r>
            <a:r>
              <a:rPr lang="en-US" sz="1100"/>
              <a:t> </a:t>
            </a:r>
            <a:r>
              <a:rPr lang="en-US" sz="1100" err="1"/>
              <a:t>состоит</a:t>
            </a:r>
            <a:r>
              <a:rPr lang="en-US" sz="1100"/>
              <a:t> </a:t>
            </a:r>
            <a:r>
              <a:rPr lang="en-US" sz="1100" err="1"/>
              <a:t>во</a:t>
            </a:r>
            <a:r>
              <a:rPr lang="en-US" sz="1100"/>
              <a:t> </a:t>
            </a:r>
            <a:r>
              <a:rPr lang="en-US" sz="1100" err="1"/>
              <a:t>внутреннем</a:t>
            </a:r>
            <a:r>
              <a:rPr lang="en-US" sz="1100"/>
              <a:t> </a:t>
            </a:r>
            <a:r>
              <a:rPr lang="en-US" sz="1100" err="1"/>
              <a:t>состоянии</a:t>
            </a:r>
            <a:r>
              <a:rPr lang="en-US" sz="1100"/>
              <a:t> </a:t>
            </a:r>
            <a:r>
              <a:rPr lang="en-US" sz="1100" err="1"/>
              <a:t>ребенка</a:t>
            </a:r>
            <a:r>
              <a:rPr lang="en-US" sz="1100"/>
              <a:t>, </a:t>
            </a:r>
            <a:r>
              <a:rPr lang="en-US" sz="1100" err="1"/>
              <a:t>его</a:t>
            </a:r>
            <a:r>
              <a:rPr lang="en-US" sz="1100"/>
              <a:t> </a:t>
            </a:r>
            <a:r>
              <a:rPr lang="en-US" sz="1100" err="1"/>
              <a:t>переживаниях</a:t>
            </a:r>
            <a:r>
              <a:rPr lang="en-US" sz="1100"/>
              <a:t> и </a:t>
            </a:r>
            <a:r>
              <a:rPr lang="en-US" sz="1100" err="1"/>
              <a:t>ресурсах</a:t>
            </a:r>
            <a:r>
              <a:rPr lang="en-US" sz="1100"/>
              <a:t>, </a:t>
            </a:r>
            <a:r>
              <a:rPr lang="en-US" sz="1100" err="1"/>
              <a:t>которых</a:t>
            </a:r>
            <a:r>
              <a:rPr lang="en-US" sz="1100"/>
              <a:t> </a:t>
            </a:r>
            <a:r>
              <a:rPr lang="en-US" sz="1100" err="1"/>
              <a:t>не</a:t>
            </a:r>
            <a:r>
              <a:rPr lang="en-US" sz="1100"/>
              <a:t> </a:t>
            </a:r>
            <a:r>
              <a:rPr lang="en-US" sz="1100" err="1"/>
              <a:t>хватает</a:t>
            </a:r>
            <a:r>
              <a:rPr lang="en-US" sz="1100"/>
              <a:t> </a:t>
            </a:r>
            <a:r>
              <a:rPr lang="en-US" sz="1100" err="1"/>
              <a:t>для</a:t>
            </a:r>
            <a:r>
              <a:rPr lang="en-US" sz="1100"/>
              <a:t> </a:t>
            </a:r>
            <a:r>
              <a:rPr lang="en-US" sz="1100" err="1"/>
              <a:t>того</a:t>
            </a:r>
            <a:r>
              <a:rPr lang="en-US" sz="1100"/>
              <a:t>, </a:t>
            </a:r>
            <a:r>
              <a:rPr lang="en-US" sz="1100" err="1"/>
              <a:t>чтобы</a:t>
            </a:r>
            <a:r>
              <a:rPr lang="en-US" sz="1100"/>
              <a:t> </a:t>
            </a:r>
            <a:r>
              <a:rPr lang="en-US" sz="1100" err="1"/>
              <a:t>справиться</a:t>
            </a:r>
            <a:r>
              <a:rPr lang="en-US" sz="1100"/>
              <a:t> с </a:t>
            </a:r>
            <a:r>
              <a:rPr lang="en-US" sz="1100" err="1"/>
              <a:t>проблемами</a:t>
            </a:r>
            <a:r>
              <a:rPr lang="en-US" sz="1100"/>
              <a:t>. </a:t>
            </a:r>
            <a:r>
              <a:rPr lang="en-US" sz="1100" err="1"/>
              <a:t>Аниме</a:t>
            </a:r>
            <a:r>
              <a:rPr lang="en-US" sz="1100"/>
              <a:t> – </a:t>
            </a:r>
            <a:r>
              <a:rPr lang="en-US" sz="1100" err="1"/>
              <a:t>лишь</a:t>
            </a:r>
            <a:r>
              <a:rPr lang="en-US" sz="1100"/>
              <a:t> </a:t>
            </a:r>
            <a:r>
              <a:rPr lang="en-US" sz="1100" err="1"/>
              <a:t>еще</a:t>
            </a:r>
            <a:r>
              <a:rPr lang="en-US" sz="1100"/>
              <a:t> </a:t>
            </a:r>
            <a:r>
              <a:rPr lang="en-US" sz="1100" err="1"/>
              <a:t>один</a:t>
            </a:r>
            <a:r>
              <a:rPr lang="en-US" sz="1100"/>
              <a:t> </a:t>
            </a:r>
            <a:r>
              <a:rPr lang="en-US" sz="1100" err="1"/>
              <a:t>культурный</a:t>
            </a:r>
            <a:r>
              <a:rPr lang="en-US" sz="1100"/>
              <a:t> </a:t>
            </a:r>
            <a:r>
              <a:rPr lang="en-US" sz="1100" err="1"/>
              <a:t>пласт</a:t>
            </a:r>
            <a:r>
              <a:rPr lang="en-US" sz="1100"/>
              <a:t>, </a:t>
            </a:r>
            <a:r>
              <a:rPr lang="en-US" sz="1100" err="1"/>
              <a:t>привлекающий</a:t>
            </a:r>
            <a:r>
              <a:rPr lang="en-US" sz="1100"/>
              <a:t> </a:t>
            </a:r>
            <a:r>
              <a:rPr lang="en-US" sz="1100" err="1"/>
              <a:t>подростков</a:t>
            </a:r>
            <a:r>
              <a:rPr lang="en-US" sz="1100"/>
              <a:t> </a:t>
            </a:r>
            <a:r>
              <a:rPr lang="en-US" sz="1100" err="1"/>
              <a:t>со</a:t>
            </a:r>
            <a:r>
              <a:rPr lang="en-US" sz="1100"/>
              <a:t> </a:t>
            </a:r>
            <a:r>
              <a:rPr lang="en-US" sz="1100" err="1"/>
              <a:t>всего</a:t>
            </a:r>
            <a:r>
              <a:rPr lang="en-US" sz="1100"/>
              <a:t> </a:t>
            </a:r>
            <a:r>
              <a:rPr lang="en-US" sz="1100" err="1"/>
              <a:t>мира</a:t>
            </a:r>
            <a:r>
              <a:rPr lang="en-US" sz="1100"/>
              <a:t>, </a:t>
            </a:r>
            <a:r>
              <a:rPr lang="en-US" sz="1100" err="1"/>
              <a:t>который</a:t>
            </a:r>
            <a:r>
              <a:rPr lang="en-US" sz="1100"/>
              <a:t> </a:t>
            </a:r>
            <a:r>
              <a:rPr lang="en-US" sz="1100" err="1"/>
              <a:t>не</a:t>
            </a:r>
            <a:r>
              <a:rPr lang="en-US" sz="1100"/>
              <a:t> </a:t>
            </a:r>
            <a:r>
              <a:rPr lang="en-US" sz="1100" err="1"/>
              <a:t>несет</a:t>
            </a:r>
            <a:r>
              <a:rPr lang="en-US" sz="1100"/>
              <a:t> в </a:t>
            </a:r>
            <a:r>
              <a:rPr lang="en-US" sz="1100" err="1"/>
              <a:t>себе</a:t>
            </a:r>
            <a:r>
              <a:rPr lang="en-US" sz="1100"/>
              <a:t> </a:t>
            </a:r>
            <a:r>
              <a:rPr lang="en-US" sz="1100" err="1"/>
              <a:t>деструктивного</a:t>
            </a:r>
            <a:r>
              <a:rPr lang="en-US" sz="1100"/>
              <a:t> </a:t>
            </a:r>
            <a:r>
              <a:rPr lang="en-US" sz="1100" err="1"/>
              <a:t>посыла</a:t>
            </a:r>
            <a:r>
              <a:rPr lang="en-US" sz="1100"/>
              <a:t>.</a:t>
            </a:r>
            <a:endParaRPr lang="en-US" sz="1100">
              <a:cs typeface="Calibri"/>
            </a:endParaRPr>
          </a:p>
        </p:txBody>
      </p:sp>
      <p:sp>
        <p:nvSpPr>
          <p:cNvPr id="2" name="TextBox 1">
            <a:extLst>
              <a:ext uri="{FF2B5EF4-FFF2-40B4-BE49-F238E27FC236}">
                <a16:creationId xmlns:a16="http://schemas.microsoft.com/office/drawing/2014/main" id="{8D33F5DF-B504-4C34-865F-7CBA8FCCFDAB}"/>
              </a:ext>
            </a:extLst>
          </p:cNvPr>
          <p:cNvSpPr txBox="1"/>
          <p:nvPr/>
        </p:nvSpPr>
        <p:spPr>
          <a:xfrm>
            <a:off x="-6051176" y="2653552"/>
            <a:ext cx="2743200" cy="4690514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br>
              <a:rPr lang="ru-RU">
                <a:ea typeface="+mn-lt"/>
                <a:cs typeface="+mn-lt"/>
              </a:rPr>
            </a:br>
            <a:r>
              <a:rPr lang="ru-RU">
                <a:ea typeface="+mn-lt"/>
                <a:cs typeface="+mn-lt"/>
              </a:rPr>
              <a:t>Плюсы и минусы увлечения Несмотря на то, что речь идет о </a:t>
            </a:r>
            <a:r>
              <a:rPr lang="ru-RU" err="1">
                <a:ea typeface="+mn-lt"/>
                <a:cs typeface="+mn-lt"/>
              </a:rPr>
              <a:t>мутемы</a:t>
            </a:r>
            <a:r>
              <a:rPr lang="ru-RU">
                <a:ea typeface="+mn-lt"/>
                <a:cs typeface="+mn-lt"/>
              </a:rPr>
              <a:t> в них часто затрагиваются совсем не детские. Именно это и нравится подросткам: детские мультфильмы и взрослые темы в них импонируют подросткам, так как именно в этом диссонансе они и живут. Просмотр аниме может быть обычным хобби: кто-то любит драмы, кто-то – комедии или ужастики, а кто-то – аниме. Это лишь дело вкуса, Внешне </a:t>
            </a:r>
            <a:r>
              <a:rPr lang="ru-RU" err="1">
                <a:ea typeface="+mn-lt"/>
                <a:cs typeface="+mn-lt"/>
              </a:rPr>
              <a:t>анимешника</a:t>
            </a:r>
            <a:r>
              <a:rPr lang="ru-RU">
                <a:ea typeface="+mn-lt"/>
                <a:cs typeface="+mn-lt"/>
              </a:rPr>
              <a:t> легко отличить от обычного подростка: почитатели этой субкультуры сами стараются быть похожими на мультипликационного героя. Такие ребята читают японские комиксы и часто сами рисуют любимых героев, интересуются японской мифологией, а некоторые даже начинают изучать этот язык. Исходя из этого, можно сделать вывод, что увлечение аниме может очень позитивно сказаться на развитии ребенка. Но, как и в любой субкультуре, всегда есть риск того, что ребенок почерпнет из течения не позитивные, а разрушительные идеи. В аниме, как и в любом другом виде искусства, не все мысли и идеи являются привычными для нас. Иногда мультфильм несет в себе негативный посыл, рассказывает о вещах, которые подросток может неправильно понять в силу возраста и отсутствия жизненного опыта. Именно поэтому у многих мультиков существует ограничение «16+». Уберечь ребенка от этого невозможно: не в аниме, так в другом контенте на просторах интернета подросток может найти любую информацию, которая впоследствии негативно скажется на его развитии.</a:t>
            </a:r>
            <a:br>
              <a:rPr lang="ru-RU">
                <a:ea typeface="+mn-lt"/>
                <a:cs typeface="+mn-lt"/>
              </a:rPr>
            </a:br>
            <a:r>
              <a:rPr lang="ru-RU">
                <a:ea typeface="+mn-lt"/>
                <a:cs typeface="+mn-lt"/>
              </a:rPr>
              <a:t>Выход здесь один: в семье должны интересоваться увлечениями своего ребенка и обсуждать их. Что именно привлекает подростка в японской культуре, почему именно этот мультик стал любимым, почему именно этот герой ему импонирует? Только путем диалога можно достигнуть взаимопонимания между родителем и </a:t>
            </a:r>
            <a:r>
              <a:rPr lang="ru-RU" err="1">
                <a:ea typeface="+mn-lt"/>
                <a:cs typeface="+mn-lt"/>
              </a:rPr>
              <a:t>ребенком.Чем</a:t>
            </a:r>
            <a:r>
              <a:rPr lang="ru-RU">
                <a:ea typeface="+mn-lt"/>
                <a:cs typeface="+mn-lt"/>
              </a:rPr>
              <a:t> в семье происходят</a:t>
            </a:r>
            <a:endParaRPr lang="ru-RU"/>
          </a:p>
          <a:p>
            <a:pPr>
              <a:spcAft>
                <a:spcPts val="600"/>
              </a:spcAft>
            </a:pPr>
            <a:r>
              <a:rPr lang="ru-RU">
                <a:ea typeface="+mn-lt"/>
                <a:cs typeface="+mn-lt"/>
              </a:rPr>
              <a:t>доверительные разговоры детьми, тем более здоровой будет среда, в которой ребенок будет развиваться.</a:t>
            </a:r>
            <a:br>
              <a:rPr lang="ru-RU">
                <a:ea typeface="+mn-lt"/>
                <a:cs typeface="+mn-lt"/>
              </a:rPr>
            </a:br>
            <a:r>
              <a:rPr lang="ru-RU">
                <a:ea typeface="+mn-lt"/>
                <a:cs typeface="+mn-lt"/>
              </a:rPr>
              <a:t>Однако, не всегда взрослые вовремя могут направить и подсказать, что пойдет на пользу ребенку и подростку, а что будет во вред, поэтому необходимо и самим подходить к этому ответственно </a:t>
            </a:r>
            <a:r>
              <a:rPr lang="ru-RU" err="1">
                <a:ea typeface="+mn-lt"/>
                <a:cs typeface="+mn-lt"/>
              </a:rPr>
              <a:t>ивнимательно</a:t>
            </a:r>
            <a:r>
              <a:rPr lang="ru-RU">
                <a:ea typeface="+mn-lt"/>
                <a:cs typeface="+mn-lt"/>
              </a:rPr>
              <a:t>, заботиться о своей жизни и безопасности, выбирать полезные развивающие увлечения и компании, в которых ты растешь, развиваешься и учишься чему то хорошему и доброму.</a:t>
            </a:r>
            <a:br>
              <a:rPr lang="ru-RU">
                <a:ea typeface="+mn-lt"/>
                <a:cs typeface="+mn-lt"/>
              </a:rPr>
            </a:br>
            <a:r>
              <a:rPr lang="ru-RU">
                <a:ea typeface="+mn-lt"/>
                <a:cs typeface="+mn-lt"/>
              </a:rPr>
              <a:t>Очень важно помнить, что мы сами выбираем свой жизненный путь, определяем интересы и ценности, решаем, с кем дружить, чем заниматься, какую слушать музыку и какие смотреть фильмы и мультфильмы. Аниме – относительно новое течение для России, но оно несет в себе угроз не больше, чем любое другое произведение кинематографа или литературы. Да, если увлечение аниме перерастает в зависимое поведение, то нужно бить тревогу и обращаться за помощью к специалистам. Но, как известно, в феномене зависимого поведения объект зависимости не так уж и важен – проблема состоит во внутреннем состоянии ребенка, его переживаниях и ресурсах, которых не хватает для того, чтобы справиться с проблемами. Аниме – лишь еще один культурный пласт, привлекающий подростков со всего мира, который не несет в себе деструктивного посыла.</a:t>
            </a:r>
            <a:br>
              <a:rPr lang="ru-RU">
                <a:ea typeface="+mn-lt"/>
                <a:cs typeface="+mn-lt"/>
              </a:rPr>
            </a:br>
            <a:br>
              <a:rPr lang="ru-RU">
                <a:ea typeface="+mn-lt"/>
                <a:cs typeface="+mn-lt"/>
              </a:rPr>
            </a:br>
            <a:br>
              <a:rPr lang="ru-RU">
                <a:ea typeface="+mn-lt"/>
                <a:cs typeface="+mn-lt"/>
              </a:rPr>
            </a:br>
            <a:r>
              <a:rPr lang="ru-RU">
                <a:ea typeface="+mn-lt"/>
                <a:cs typeface="+mn-lt"/>
              </a:rPr>
              <a:t>Мои рекомендации по аниме для семейного просмотра</a:t>
            </a:r>
            <a:br>
              <a:rPr lang="ru-RU">
                <a:ea typeface="+mn-lt"/>
                <a:cs typeface="+mn-lt"/>
              </a:rPr>
            </a:br>
            <a:r>
              <a:rPr lang="ru-RU">
                <a:ea typeface="+mn-lt"/>
                <a:cs typeface="+mn-lt"/>
              </a:rPr>
              <a:t>В заключении своей работы хочется сказать, что существует много действительно достойных внимания, поучительных, глубоких и очень красивых аниме. Я бы хотела подробно остановиться на </a:t>
            </a:r>
            <a:r>
              <a:rPr lang="ru-RU" err="1">
                <a:ea typeface="+mn-lt"/>
                <a:cs typeface="+mn-lt"/>
              </a:rPr>
              <a:t>рабрт</a:t>
            </a:r>
            <a:endParaRPr lang="ru-RU" err="1">
              <a:cs typeface="Calibri"/>
            </a:endParaRPr>
          </a:p>
        </p:txBody>
      </p:sp>
      <p:pic>
        <p:nvPicPr>
          <p:cNvPr id="4" name="Рисунок 4" descr="Изображение выглядит как текст&#10;&#10;Автоматически созданное описание">
            <a:extLst>
              <a:ext uri="{FF2B5EF4-FFF2-40B4-BE49-F238E27FC236}">
                <a16:creationId xmlns:a16="http://schemas.microsoft.com/office/drawing/2014/main" id="{061435E8-0C01-42F0-958C-5845506FF925}"/>
              </a:ext>
            </a:extLst>
          </p:cNvPr>
          <p:cNvPicPr>
            <a:picLocks noChangeAspect="1"/>
          </p:cNvPicPr>
          <p:nvPr/>
        </p:nvPicPr>
        <p:blipFill>
          <a:blip r:embed="rId2"/>
          <a:stretch>
            <a:fillRect/>
          </a:stretch>
        </p:blipFill>
        <p:spPr>
          <a:xfrm>
            <a:off x="-3236259" y="3347708"/>
            <a:ext cx="2743200" cy="1525219"/>
          </a:xfrm>
          <a:prstGeom prst="rect">
            <a:avLst/>
          </a:prstGeom>
        </p:spPr>
      </p:pic>
      <p:pic>
        <p:nvPicPr>
          <p:cNvPr id="5" name="Рисунок 5" descr="Изображение выглядит как текст&#10;&#10;Автоматически созданное описание">
            <a:extLst>
              <a:ext uri="{FF2B5EF4-FFF2-40B4-BE49-F238E27FC236}">
                <a16:creationId xmlns:a16="http://schemas.microsoft.com/office/drawing/2014/main" id="{3E62FAB4-AAA7-4423-89A2-05C2C7FA882B}"/>
              </a:ext>
            </a:extLst>
          </p:cNvPr>
          <p:cNvPicPr>
            <a:picLocks noChangeAspect="1"/>
          </p:cNvPicPr>
          <p:nvPr/>
        </p:nvPicPr>
        <p:blipFill>
          <a:blip r:embed="rId2"/>
          <a:stretch>
            <a:fillRect/>
          </a:stretch>
        </p:blipFill>
        <p:spPr>
          <a:xfrm>
            <a:off x="-3567953" y="1357543"/>
            <a:ext cx="2743200" cy="1525219"/>
          </a:xfrm>
          <a:prstGeom prst="rect">
            <a:avLst/>
          </a:prstGeom>
        </p:spPr>
      </p:pic>
      <p:pic>
        <p:nvPicPr>
          <p:cNvPr id="6" name="Рисунок 6" descr="Изображение выглядит как текст&#10;&#10;Автоматически созданное описание">
            <a:extLst>
              <a:ext uri="{FF2B5EF4-FFF2-40B4-BE49-F238E27FC236}">
                <a16:creationId xmlns:a16="http://schemas.microsoft.com/office/drawing/2014/main" id="{446159E2-382F-4102-A6C3-C8EA6B8AD4A5}"/>
              </a:ext>
            </a:extLst>
          </p:cNvPr>
          <p:cNvPicPr>
            <a:picLocks noChangeAspect="1"/>
          </p:cNvPicPr>
          <p:nvPr/>
        </p:nvPicPr>
        <p:blipFill>
          <a:blip r:embed="rId2"/>
          <a:stretch>
            <a:fillRect/>
          </a:stretch>
        </p:blipFill>
        <p:spPr>
          <a:xfrm>
            <a:off x="-5782235" y="5517167"/>
            <a:ext cx="2743200" cy="1525219"/>
          </a:xfrm>
          <a:prstGeom prst="rect">
            <a:avLst/>
          </a:prstGeom>
        </p:spPr>
      </p:pic>
      <p:pic>
        <p:nvPicPr>
          <p:cNvPr id="7" name="Рисунок 7" descr="Изображение выглядит как текст&#10;&#10;Автоматически созданное описание">
            <a:extLst>
              <a:ext uri="{FF2B5EF4-FFF2-40B4-BE49-F238E27FC236}">
                <a16:creationId xmlns:a16="http://schemas.microsoft.com/office/drawing/2014/main" id="{D5B3A06C-309F-4AEF-906C-EA3BEB9B7FF0}"/>
              </a:ext>
            </a:extLst>
          </p:cNvPr>
          <p:cNvPicPr>
            <a:picLocks noChangeAspect="1"/>
          </p:cNvPicPr>
          <p:nvPr/>
        </p:nvPicPr>
        <p:blipFill>
          <a:blip r:embed="rId2"/>
          <a:stretch>
            <a:fillRect/>
          </a:stretch>
        </p:blipFill>
        <p:spPr>
          <a:xfrm>
            <a:off x="-4464424" y="6279167"/>
            <a:ext cx="2743200" cy="1525219"/>
          </a:xfrm>
          <a:prstGeom prst="rect">
            <a:avLst/>
          </a:prstGeom>
        </p:spPr>
      </p:pic>
      <p:pic>
        <p:nvPicPr>
          <p:cNvPr id="8" name="Рисунок 8" descr="Изображение выглядит как текст&#10;&#10;Автоматически созданное описание">
            <a:extLst>
              <a:ext uri="{FF2B5EF4-FFF2-40B4-BE49-F238E27FC236}">
                <a16:creationId xmlns:a16="http://schemas.microsoft.com/office/drawing/2014/main" id="{90B6464C-1194-411C-A34D-792867166C07}"/>
              </a:ext>
            </a:extLst>
          </p:cNvPr>
          <p:cNvPicPr>
            <a:picLocks noChangeAspect="1"/>
          </p:cNvPicPr>
          <p:nvPr/>
        </p:nvPicPr>
        <p:blipFill>
          <a:blip r:embed="rId2"/>
          <a:stretch>
            <a:fillRect/>
          </a:stretch>
        </p:blipFill>
        <p:spPr>
          <a:xfrm>
            <a:off x="-5504330" y="4289002"/>
            <a:ext cx="2743200" cy="1525219"/>
          </a:xfrm>
          <a:prstGeom prst="rect">
            <a:avLst/>
          </a:prstGeom>
        </p:spPr>
      </p:pic>
      <p:pic>
        <p:nvPicPr>
          <p:cNvPr id="9" name="Рисунок 9" descr="Изображение выглядит как текст&#10;&#10;Автоматически созданное описание">
            <a:extLst>
              <a:ext uri="{FF2B5EF4-FFF2-40B4-BE49-F238E27FC236}">
                <a16:creationId xmlns:a16="http://schemas.microsoft.com/office/drawing/2014/main" id="{CBE6FADD-6195-4900-B24C-475B3D721C31}"/>
              </a:ext>
            </a:extLst>
          </p:cNvPr>
          <p:cNvPicPr>
            <a:picLocks noChangeAspect="1"/>
          </p:cNvPicPr>
          <p:nvPr/>
        </p:nvPicPr>
        <p:blipFill>
          <a:blip r:embed="rId2"/>
          <a:stretch>
            <a:fillRect/>
          </a:stretch>
        </p:blipFill>
        <p:spPr>
          <a:xfrm>
            <a:off x="-6400800" y="5741284"/>
            <a:ext cx="2743200" cy="1525219"/>
          </a:xfrm>
          <a:prstGeom prst="rect">
            <a:avLst/>
          </a:prstGeom>
        </p:spPr>
      </p:pic>
      <p:sp>
        <p:nvSpPr>
          <p:cNvPr id="11" name="TextBox 10">
            <a:extLst>
              <a:ext uri="{FF2B5EF4-FFF2-40B4-BE49-F238E27FC236}">
                <a16:creationId xmlns:a16="http://schemas.microsoft.com/office/drawing/2014/main" id="{379257DA-444D-486B-A7D7-577BA71ACDE3}"/>
              </a:ext>
            </a:extLst>
          </p:cNvPr>
          <p:cNvSpPr txBox="1"/>
          <p:nvPr/>
        </p:nvSpPr>
        <p:spPr>
          <a:xfrm>
            <a:off x="-6759388" y="6364941"/>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a:t>м</a:t>
            </a:r>
          </a:p>
        </p:txBody>
      </p:sp>
    </p:spTree>
    <p:extLst>
      <p:ext uri="{BB962C8B-B14F-4D97-AF65-F5344CB8AC3E}">
        <p14:creationId xmlns:p14="http://schemas.microsoft.com/office/powerpoint/2010/main" val="3337947897"/>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72B64243-C699-4B4A-9650-06059C4F2C45}"/>
              </a:ext>
            </a:extLst>
          </p:cNvPr>
          <p:cNvSpPr>
            <a:spLocks noGrp="1"/>
          </p:cNvSpPr>
          <p:nvPr>
            <p:ph type="title"/>
          </p:nvPr>
        </p:nvSpPr>
        <p:spPr>
          <a:xfrm>
            <a:off x="838200" y="562271"/>
            <a:ext cx="10515600" cy="1128417"/>
          </a:xfrm>
        </p:spPr>
        <p:txBody>
          <a:bodyPr vert="horz" lIns="91440" tIns="45720" rIns="91440" bIns="45720" rtlCol="0" anchor="ctr">
            <a:normAutofit/>
          </a:bodyPr>
          <a:lstStyle/>
          <a:p>
            <a:r>
              <a:rPr lang="en-US" sz="5200"/>
              <a:t>Мультфильмы Хаяо  Миядзаки</a:t>
            </a:r>
          </a:p>
        </p:txBody>
      </p:sp>
      <p:pic>
        <p:nvPicPr>
          <p:cNvPr id="4" name="Рисунок 4">
            <a:extLst>
              <a:ext uri="{FF2B5EF4-FFF2-40B4-BE49-F238E27FC236}">
                <a16:creationId xmlns:a16="http://schemas.microsoft.com/office/drawing/2014/main" id="{49F3F038-298B-45EF-AECB-A9A74E0311B6}"/>
              </a:ext>
            </a:extLst>
          </p:cNvPr>
          <p:cNvPicPr>
            <a:picLocks noGrp="1" noChangeAspect="1"/>
          </p:cNvPicPr>
          <p:nvPr>
            <p:ph idx="1"/>
          </p:nvPr>
        </p:nvPicPr>
        <p:blipFill rotWithShape="1">
          <a:blip r:embed="rId2"/>
          <a:srcRect t="8437" r="-1" b="15286"/>
          <a:stretch/>
        </p:blipFill>
        <p:spPr>
          <a:xfrm>
            <a:off x="838200" y="1752499"/>
            <a:ext cx="10512547" cy="4450303"/>
          </a:xfrm>
          <a:prstGeom prst="rect">
            <a:avLst/>
          </a:prstGeom>
        </p:spPr>
      </p:pic>
      <p:sp>
        <p:nvSpPr>
          <p:cNvPr id="5" name="TextBox 4">
            <a:extLst>
              <a:ext uri="{FF2B5EF4-FFF2-40B4-BE49-F238E27FC236}">
                <a16:creationId xmlns:a16="http://schemas.microsoft.com/office/drawing/2014/main" id="{506154E7-18C7-448D-9E3F-ABDD3055662F}"/>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cs typeface="Calibri"/>
            </a:endParaRPr>
          </a:p>
        </p:txBody>
      </p:sp>
    </p:spTree>
    <p:extLst>
      <p:ext uri="{BB962C8B-B14F-4D97-AF65-F5344CB8AC3E}">
        <p14:creationId xmlns:p14="http://schemas.microsoft.com/office/powerpoint/2010/main" val="2137178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extBox 1">
            <a:extLst>
              <a:ext uri="{FF2B5EF4-FFF2-40B4-BE49-F238E27FC236}">
                <a16:creationId xmlns:a16="http://schemas.microsoft.com/office/drawing/2014/main" id="{8EFECE60-0AA1-4415-ACFE-2489BD9DC6D4}"/>
              </a:ext>
            </a:extLst>
          </p:cNvPr>
          <p:cNvSpPr txBox="1"/>
          <p:nvPr/>
        </p:nvSpPr>
        <p:spPr>
          <a:xfrm>
            <a:off x="838200" y="1825625"/>
            <a:ext cx="5393361" cy="4351338"/>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en-US"/>
              <a:t>Ходячий замок (2004)​</a:t>
            </a:r>
            <a:br>
              <a:rPr lang="en-US"/>
            </a:br>
            <a:r>
              <a:rPr lang="en-US"/>
              <a:t>Злая ведьма заточила 18-летнюю Софи в тело старухи. В поисках того, кто поможет ей вернуться к своему облику, Софи знакомится с могущественным волшебником Хаулом и его демоном Кальцифером. Кальцифер должен служить Хаулу по договору, условия которого он не может разглашать. Девушка и демон решают помочь друг другу избавиться от злых чар…​</a:t>
            </a:r>
          </a:p>
          <a:p>
            <a:pPr indent="-228600">
              <a:lnSpc>
                <a:spcPct val="90000"/>
              </a:lnSpc>
              <a:spcAft>
                <a:spcPts val="600"/>
              </a:spcAft>
              <a:buFont typeface="Arial" panose="020B0604020202020204" pitchFamily="34" charset="0"/>
              <a:buChar char="•"/>
            </a:pPr>
            <a:r>
              <a:rPr lang="en-US"/>
              <a:t>​</a:t>
            </a:r>
          </a:p>
        </p:txBody>
      </p:sp>
      <p:pic>
        <p:nvPicPr>
          <p:cNvPr id="3" name="Рисунок 3" descr="Изображение выглядит как текст, небо, внешний, природа&#10;&#10;Автоматически созданное описание">
            <a:extLst>
              <a:ext uri="{FF2B5EF4-FFF2-40B4-BE49-F238E27FC236}">
                <a16:creationId xmlns:a16="http://schemas.microsoft.com/office/drawing/2014/main" id="{03E68330-87E6-43ED-BA4D-DAE81A7B0F9C}"/>
              </a:ext>
            </a:extLst>
          </p:cNvPr>
          <p:cNvPicPr>
            <a:picLocks noChangeAspect="1"/>
          </p:cNvPicPr>
          <p:nvPr/>
        </p:nvPicPr>
        <p:blipFill rotWithShape="1">
          <a:blip r:embed="rId2"/>
          <a:srcRect l="22869" r="20883" b="2"/>
          <a:stretch/>
        </p:blipFill>
        <p:spPr>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10" name="Arc 9">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Oval 11">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820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1">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extBox 1">
            <a:extLst>
              <a:ext uri="{FF2B5EF4-FFF2-40B4-BE49-F238E27FC236}">
                <a16:creationId xmlns:a16="http://schemas.microsoft.com/office/drawing/2014/main" id="{8331CFC9-C74C-4E28-ADBE-56E39313F01B}"/>
              </a:ext>
            </a:extLst>
          </p:cNvPr>
          <p:cNvSpPr txBox="1"/>
          <p:nvPr/>
        </p:nvSpPr>
        <p:spPr>
          <a:xfrm>
            <a:off x="838200" y="1825625"/>
            <a:ext cx="5393361" cy="4351338"/>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en-US"/>
              <a:t>Навсикая из долины ветров (1984)</a:t>
            </a:r>
            <a:br>
              <a:rPr lang="en-US"/>
            </a:br>
            <a:r>
              <a:rPr lang="en-US"/>
              <a:t>Навсикая из долины ветров является одним из самых первых мультфильмов Хаяо Миядзаки. Первое, что сразу становится понятно, так это то, что для режиссёра очень важна экологическая тема, даже, кажется, больше, чем для остальных. Этот фильм даже был рекомендован Международным Фондом дикой природы.</a:t>
            </a:r>
            <a:br>
              <a:rPr lang="en-US"/>
            </a:br>
            <a:r>
              <a:rPr lang="en-US"/>
              <a:t>В будущем человечество, столетиями безоглядно эксплуатировавшее природу, пало жертвой своей гордыни. Землю постигла ужасная экологическая катастрофа, процветающие когда-то промышленные цивилизации обратились в прах, а поверхность планеты покрыло гигантское море Леса, испускающее в атмосферу ядовитые споры своих растений.</a:t>
            </a:r>
            <a:br>
              <a:rPr lang="en-US"/>
            </a:br>
            <a:endParaRPr lang="en-US"/>
          </a:p>
        </p:txBody>
      </p:sp>
      <p:pic>
        <p:nvPicPr>
          <p:cNvPr id="8" name="Рисунок 8" descr="Изображение выглядит как гора, питание&#10;&#10;Автоматически созданное описание">
            <a:extLst>
              <a:ext uri="{FF2B5EF4-FFF2-40B4-BE49-F238E27FC236}">
                <a16:creationId xmlns:a16="http://schemas.microsoft.com/office/drawing/2014/main" id="{3A089B9F-E823-4266-A12C-2F832468086D}"/>
              </a:ext>
            </a:extLst>
          </p:cNvPr>
          <p:cNvPicPr>
            <a:picLocks noChangeAspect="1"/>
          </p:cNvPicPr>
          <p:nvPr/>
        </p:nvPicPr>
        <p:blipFill rotWithShape="1">
          <a:blip r:embed="rId2"/>
          <a:srcRect l="17800" r="25951" b="2"/>
          <a:stretch/>
        </p:blipFill>
        <p:spPr>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23" name="Arc 23">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Oval 25">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6567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extBox 1">
            <a:extLst>
              <a:ext uri="{FF2B5EF4-FFF2-40B4-BE49-F238E27FC236}">
                <a16:creationId xmlns:a16="http://schemas.microsoft.com/office/drawing/2014/main" id="{EB960591-76F3-4BA3-A659-447134E5CD42}"/>
              </a:ext>
            </a:extLst>
          </p:cNvPr>
          <p:cNvSpPr txBox="1"/>
          <p:nvPr/>
        </p:nvSpPr>
        <p:spPr>
          <a:xfrm>
            <a:off x="838200" y="1825625"/>
            <a:ext cx="5393361" cy="4351338"/>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a:lnSpc>
                <a:spcPct val="90000"/>
              </a:lnSpc>
              <a:spcBef>
                <a:spcPct val="0"/>
              </a:spcBef>
              <a:spcAft>
                <a:spcPts val="600"/>
              </a:spcAft>
            </a:pPr>
            <a:br>
              <a:rPr lang="en-US" sz="1500"/>
            </a:br>
            <a:r>
              <a:rPr lang="en-US" sz="1500"/>
              <a:t>Небесный </a:t>
            </a:r>
            <a:r>
              <a:rPr lang="en-US" sz="1500" err="1"/>
              <a:t>замок</a:t>
            </a:r>
            <a:r>
              <a:rPr lang="en-US" sz="1500"/>
              <a:t> </a:t>
            </a:r>
            <a:r>
              <a:rPr lang="en-US" sz="1500" err="1"/>
              <a:t>Лапута</a:t>
            </a:r>
            <a:r>
              <a:rPr lang="en-US" sz="1500"/>
              <a:t> (1986)</a:t>
            </a:r>
            <a:br>
              <a:rPr lang="en-US" sz="1500"/>
            </a:br>
            <a:r>
              <a:rPr lang="en-US" sz="1500" err="1"/>
              <a:t>Альтернативная</a:t>
            </a:r>
            <a:r>
              <a:rPr lang="en-US" sz="1500"/>
              <a:t> </a:t>
            </a:r>
            <a:r>
              <a:rPr lang="en-US" sz="1500" err="1"/>
              <a:t>реальность</a:t>
            </a:r>
            <a:r>
              <a:rPr lang="en-US" sz="1500"/>
              <a:t>, </a:t>
            </a:r>
            <a:r>
              <a:rPr lang="en-US" sz="1500" err="1"/>
              <a:t>соответствующая</a:t>
            </a:r>
            <a:r>
              <a:rPr lang="en-US" sz="1500"/>
              <a:t> </a:t>
            </a:r>
            <a:r>
              <a:rPr lang="en-US" sz="1500" err="1"/>
              <a:t>началу</a:t>
            </a:r>
            <a:r>
              <a:rPr lang="en-US" sz="1500"/>
              <a:t> XX </a:t>
            </a:r>
            <a:r>
              <a:rPr lang="en-US" sz="1500" err="1"/>
              <a:t>века</a:t>
            </a:r>
            <a:r>
              <a:rPr lang="en-US" sz="1500"/>
              <a:t>. В </a:t>
            </a:r>
            <a:r>
              <a:rPr lang="en-US" sz="1500" err="1"/>
              <a:t>руках</a:t>
            </a:r>
            <a:r>
              <a:rPr lang="en-US" sz="1500"/>
              <a:t> </a:t>
            </a:r>
            <a:r>
              <a:rPr lang="en-US" sz="1500" err="1"/>
              <a:t>девочки</a:t>
            </a:r>
            <a:r>
              <a:rPr lang="en-US" sz="1500"/>
              <a:t> </a:t>
            </a:r>
            <a:r>
              <a:rPr lang="en-US" sz="1500" err="1"/>
              <a:t>по</a:t>
            </a:r>
            <a:r>
              <a:rPr lang="en-US" sz="1500"/>
              <a:t> </a:t>
            </a:r>
            <a:r>
              <a:rPr lang="en-US" sz="1500" err="1"/>
              <a:t>имени</a:t>
            </a:r>
            <a:r>
              <a:rPr lang="en-US" sz="1500"/>
              <a:t> </a:t>
            </a:r>
            <a:r>
              <a:rPr lang="en-US" sz="1500" err="1"/>
              <a:t>Сита</a:t>
            </a:r>
            <a:r>
              <a:rPr lang="en-US" sz="1500"/>
              <a:t> </a:t>
            </a:r>
            <a:r>
              <a:rPr lang="en-US" sz="1500" err="1"/>
              <a:t>находится</a:t>
            </a:r>
            <a:r>
              <a:rPr lang="en-US" sz="1500"/>
              <a:t> </a:t>
            </a:r>
            <a:r>
              <a:rPr lang="en-US" sz="1500" err="1"/>
              <a:t>Летающий</a:t>
            </a:r>
            <a:r>
              <a:rPr lang="en-US" sz="1500"/>
              <a:t> </a:t>
            </a:r>
            <a:r>
              <a:rPr lang="en-US" sz="1500" err="1"/>
              <a:t>Камень</a:t>
            </a:r>
            <a:r>
              <a:rPr lang="en-US" sz="1500"/>
              <a:t>. </a:t>
            </a:r>
            <a:r>
              <a:rPr lang="en-US" sz="1500" err="1"/>
              <a:t>За</a:t>
            </a:r>
            <a:r>
              <a:rPr lang="en-US" sz="1500"/>
              <a:t> </a:t>
            </a:r>
            <a:r>
              <a:rPr lang="en-US" sz="1500" err="1"/>
              <a:t>ним</a:t>
            </a:r>
            <a:r>
              <a:rPr lang="en-US" sz="1500"/>
              <a:t> </a:t>
            </a:r>
            <a:r>
              <a:rPr lang="en-US" sz="1500" err="1"/>
              <a:t>охотятся</a:t>
            </a:r>
            <a:r>
              <a:rPr lang="en-US" sz="1500"/>
              <a:t> </a:t>
            </a:r>
            <a:r>
              <a:rPr lang="en-US" sz="1500" err="1"/>
              <a:t>агенты</a:t>
            </a:r>
            <a:r>
              <a:rPr lang="en-US" sz="1500"/>
              <a:t> </a:t>
            </a:r>
            <a:r>
              <a:rPr lang="en-US" sz="1500" err="1"/>
              <a:t>правительства</a:t>
            </a:r>
            <a:r>
              <a:rPr lang="en-US" sz="1500"/>
              <a:t> и </a:t>
            </a:r>
            <a:r>
              <a:rPr lang="en-US" sz="1500" err="1"/>
              <a:t>пираты</a:t>
            </a:r>
            <a:r>
              <a:rPr lang="en-US" sz="1500"/>
              <a:t>, </a:t>
            </a:r>
            <a:r>
              <a:rPr lang="en-US" sz="1500" err="1"/>
              <a:t>потому</a:t>
            </a:r>
            <a:r>
              <a:rPr lang="en-US" sz="1500"/>
              <a:t> </a:t>
            </a:r>
            <a:r>
              <a:rPr lang="en-US" sz="1500" err="1"/>
              <a:t>что</a:t>
            </a:r>
            <a:r>
              <a:rPr lang="en-US" sz="1500"/>
              <a:t> </a:t>
            </a:r>
            <a:r>
              <a:rPr lang="en-US" sz="1500" err="1"/>
              <a:t>Камень</a:t>
            </a:r>
            <a:r>
              <a:rPr lang="en-US" sz="1500"/>
              <a:t> </a:t>
            </a:r>
            <a:r>
              <a:rPr lang="en-US" sz="1500" err="1"/>
              <a:t>представляет</a:t>
            </a:r>
            <a:r>
              <a:rPr lang="en-US" sz="1500"/>
              <a:t> </a:t>
            </a:r>
            <a:r>
              <a:rPr lang="en-US" sz="1500" err="1"/>
              <a:t>огромную</a:t>
            </a:r>
            <a:r>
              <a:rPr lang="en-US" sz="1500"/>
              <a:t> </a:t>
            </a:r>
            <a:r>
              <a:rPr lang="en-US" sz="1500" err="1"/>
              <a:t>ценность</a:t>
            </a:r>
            <a:r>
              <a:rPr lang="en-US" sz="1500"/>
              <a:t>. </a:t>
            </a:r>
            <a:r>
              <a:rPr lang="en-US" sz="1500" err="1"/>
              <a:t>Пытаясь</a:t>
            </a:r>
            <a:r>
              <a:rPr lang="en-US" sz="1500"/>
              <a:t> </a:t>
            </a:r>
            <a:r>
              <a:rPr lang="en-US" sz="1500" err="1"/>
              <a:t>скрыться</a:t>
            </a:r>
            <a:r>
              <a:rPr lang="en-US" sz="1500"/>
              <a:t> </a:t>
            </a:r>
            <a:r>
              <a:rPr lang="en-US" sz="1500" err="1"/>
              <a:t>от</a:t>
            </a:r>
            <a:r>
              <a:rPr lang="en-US" sz="1500"/>
              <a:t> </a:t>
            </a:r>
            <a:r>
              <a:rPr lang="en-US" sz="1500" err="1"/>
              <a:t>преследователей</a:t>
            </a:r>
            <a:r>
              <a:rPr lang="en-US" sz="1500"/>
              <a:t>, </a:t>
            </a:r>
            <a:r>
              <a:rPr lang="en-US" sz="1500" err="1"/>
              <a:t>Сита</a:t>
            </a:r>
            <a:r>
              <a:rPr lang="en-US" sz="1500"/>
              <a:t> </a:t>
            </a:r>
            <a:r>
              <a:rPr lang="en-US" sz="1500" err="1"/>
              <a:t>встречает</a:t>
            </a:r>
            <a:r>
              <a:rPr lang="en-US" sz="1500"/>
              <a:t> </a:t>
            </a:r>
            <a:r>
              <a:rPr lang="en-US" sz="1500" err="1"/>
              <a:t>Пазу</a:t>
            </a:r>
            <a:r>
              <a:rPr lang="en-US" sz="1500"/>
              <a:t>, </a:t>
            </a:r>
            <a:r>
              <a:rPr lang="en-US" sz="1500" err="1"/>
              <a:t>своего</a:t>
            </a:r>
            <a:r>
              <a:rPr lang="en-US" sz="1500"/>
              <a:t> </a:t>
            </a:r>
            <a:r>
              <a:rPr lang="en-US" sz="1500" err="1"/>
              <a:t>ровесника</a:t>
            </a:r>
            <a:r>
              <a:rPr lang="en-US" sz="1500"/>
              <a:t>, </a:t>
            </a:r>
            <a:r>
              <a:rPr lang="en-US" sz="1500" err="1"/>
              <a:t>работающего</a:t>
            </a:r>
            <a:r>
              <a:rPr lang="en-US" sz="1500"/>
              <a:t> в </a:t>
            </a:r>
            <a:r>
              <a:rPr lang="en-US" sz="1500" err="1"/>
              <a:t>шахтерском</a:t>
            </a:r>
            <a:r>
              <a:rPr lang="en-US" sz="1500"/>
              <a:t> </a:t>
            </a:r>
            <a:r>
              <a:rPr lang="en-US" sz="1500" err="1"/>
              <a:t>городке</a:t>
            </a:r>
            <a:r>
              <a:rPr lang="en-US" sz="1500"/>
              <a:t>. </a:t>
            </a:r>
            <a:r>
              <a:rPr lang="en-US" sz="1500" err="1"/>
              <a:t>Вместе</a:t>
            </a:r>
            <a:r>
              <a:rPr lang="en-US" sz="1500"/>
              <a:t> </a:t>
            </a:r>
            <a:r>
              <a:rPr lang="en-US" sz="1500" err="1"/>
              <a:t>дети</a:t>
            </a:r>
            <a:r>
              <a:rPr lang="en-US" sz="1500"/>
              <a:t> </a:t>
            </a:r>
            <a:r>
              <a:rPr lang="en-US" sz="1500" err="1"/>
              <a:t>выясняют</a:t>
            </a:r>
            <a:r>
              <a:rPr lang="en-US" sz="1500"/>
              <a:t>, </a:t>
            </a:r>
            <a:r>
              <a:rPr lang="en-US" sz="1500" err="1"/>
              <a:t>что</a:t>
            </a:r>
            <a:r>
              <a:rPr lang="en-US" sz="1500"/>
              <a:t> </a:t>
            </a:r>
            <a:r>
              <a:rPr lang="en-US" sz="1500" err="1"/>
              <a:t>Камень</a:t>
            </a:r>
            <a:r>
              <a:rPr lang="en-US" sz="1500"/>
              <a:t> — </a:t>
            </a:r>
            <a:r>
              <a:rPr lang="en-US" sz="1500" err="1"/>
              <a:t>ключ</a:t>
            </a:r>
            <a:r>
              <a:rPr lang="en-US" sz="1500"/>
              <a:t> к </a:t>
            </a:r>
            <a:r>
              <a:rPr lang="en-US" sz="1500" err="1"/>
              <a:t>таинственному</a:t>
            </a:r>
            <a:r>
              <a:rPr lang="en-US" sz="1500"/>
              <a:t> </a:t>
            </a:r>
            <a:r>
              <a:rPr lang="en-US" sz="1500" err="1"/>
              <a:t>летающему</a:t>
            </a:r>
            <a:r>
              <a:rPr lang="en-US" sz="1500"/>
              <a:t> </a:t>
            </a:r>
            <a:r>
              <a:rPr lang="en-US" sz="1500" err="1"/>
              <a:t>острову</a:t>
            </a:r>
            <a:r>
              <a:rPr lang="en-US" sz="1500"/>
              <a:t> </a:t>
            </a:r>
            <a:r>
              <a:rPr lang="en-US" sz="1500" err="1"/>
              <a:t>Лапуте</a:t>
            </a:r>
            <a:r>
              <a:rPr lang="en-US" sz="1500"/>
              <a:t>…</a:t>
            </a:r>
            <a:br>
              <a:rPr lang="en-US" sz="1500"/>
            </a:br>
            <a:r>
              <a:rPr lang="en-US" sz="1500" err="1"/>
              <a:t>Мой</a:t>
            </a:r>
            <a:r>
              <a:rPr lang="en-US" sz="1500"/>
              <a:t> </a:t>
            </a:r>
            <a:r>
              <a:rPr lang="en-US" sz="1500" err="1"/>
              <a:t>сосед</a:t>
            </a:r>
            <a:r>
              <a:rPr lang="en-US" sz="1500"/>
              <a:t> </a:t>
            </a:r>
            <a:r>
              <a:rPr lang="en-US" sz="1500" err="1"/>
              <a:t>Тоторо</a:t>
            </a:r>
            <a:r>
              <a:rPr lang="en-US" sz="1500"/>
              <a:t> (1988)</a:t>
            </a:r>
            <a:br>
              <a:rPr lang="en-US" sz="1500"/>
            </a:br>
            <a:r>
              <a:rPr lang="en-US" sz="1500" err="1"/>
              <a:t>Переехав</a:t>
            </a:r>
            <a:r>
              <a:rPr lang="en-US" sz="1500"/>
              <a:t> в </a:t>
            </a:r>
            <a:r>
              <a:rPr lang="en-US" sz="1500" err="1"/>
              <a:t>деревню</a:t>
            </a:r>
            <a:r>
              <a:rPr lang="en-US" sz="1500"/>
              <a:t>, </a:t>
            </a:r>
            <a:r>
              <a:rPr lang="en-US" sz="1500" err="1"/>
              <a:t>две</a:t>
            </a:r>
            <a:r>
              <a:rPr lang="en-US" sz="1500"/>
              <a:t> </a:t>
            </a:r>
            <a:r>
              <a:rPr lang="en-US" sz="1500" err="1"/>
              <a:t>маленькие</a:t>
            </a:r>
            <a:r>
              <a:rPr lang="en-US" sz="1500"/>
              <a:t> </a:t>
            </a:r>
            <a:r>
              <a:rPr lang="en-US" sz="1500" err="1"/>
              <a:t>сестры</a:t>
            </a:r>
            <a:r>
              <a:rPr lang="en-US" sz="1500"/>
              <a:t>, </a:t>
            </a:r>
            <a:r>
              <a:rPr lang="en-US" sz="1500" err="1"/>
              <a:t>старшая</a:t>
            </a:r>
            <a:r>
              <a:rPr lang="en-US" sz="1500"/>
              <a:t> (</a:t>
            </a:r>
            <a:r>
              <a:rPr lang="en-US" sz="1500" err="1"/>
              <a:t>Сацуки</a:t>
            </a:r>
            <a:r>
              <a:rPr lang="en-US" sz="1500"/>
              <a:t>) и </a:t>
            </a:r>
            <a:r>
              <a:rPr lang="en-US" sz="1500" err="1"/>
              <a:t>младшая</a:t>
            </a:r>
            <a:r>
              <a:rPr lang="en-US" sz="1500"/>
              <a:t> (</a:t>
            </a:r>
            <a:r>
              <a:rPr lang="en-US" sz="1500" err="1"/>
              <a:t>Мэй</a:t>
            </a:r>
            <a:r>
              <a:rPr lang="en-US" sz="1500"/>
              <a:t>), </a:t>
            </a:r>
            <a:r>
              <a:rPr lang="en-US" sz="1500" err="1"/>
              <a:t>знакомятся</a:t>
            </a:r>
            <a:r>
              <a:rPr lang="en-US" sz="1500"/>
              <a:t> с </a:t>
            </a:r>
            <a:r>
              <a:rPr lang="en-US" sz="1500" err="1"/>
              <a:t>лесным</a:t>
            </a:r>
            <a:r>
              <a:rPr lang="en-US" sz="1500"/>
              <a:t> </a:t>
            </a:r>
            <a:r>
              <a:rPr lang="en-US" sz="1500" err="1"/>
              <a:t>духом</a:t>
            </a:r>
            <a:r>
              <a:rPr lang="en-US" sz="1500"/>
              <a:t>, </a:t>
            </a:r>
            <a:r>
              <a:rPr lang="en-US" sz="1500" err="1"/>
              <a:t>которого</a:t>
            </a:r>
            <a:r>
              <a:rPr lang="en-US" sz="1500"/>
              <a:t> </a:t>
            </a:r>
            <a:r>
              <a:rPr lang="en-US" sz="1500" err="1"/>
              <a:t>Мэй</a:t>
            </a:r>
            <a:r>
              <a:rPr lang="en-US" sz="1500"/>
              <a:t> </a:t>
            </a:r>
            <a:r>
              <a:rPr lang="en-US" sz="1500" err="1"/>
              <a:t>называет</a:t>
            </a:r>
            <a:r>
              <a:rPr lang="en-US" sz="1500"/>
              <a:t> «</a:t>
            </a:r>
            <a:r>
              <a:rPr lang="en-US" sz="1500" err="1"/>
              <a:t>Тоторо</a:t>
            </a:r>
            <a:r>
              <a:rPr lang="en-US" sz="1500"/>
              <a:t>» (</a:t>
            </a:r>
            <a:r>
              <a:rPr lang="en-US" sz="1500" err="1"/>
              <a:t>искаженное</a:t>
            </a:r>
            <a:r>
              <a:rPr lang="en-US" sz="1500"/>
              <a:t> «</a:t>
            </a:r>
            <a:r>
              <a:rPr lang="en-US" sz="1500" err="1"/>
              <a:t>тролль</a:t>
            </a:r>
            <a:r>
              <a:rPr lang="en-US" sz="1500"/>
              <a:t>»). </a:t>
            </a:r>
            <a:r>
              <a:rPr lang="en-US" sz="1500" err="1"/>
              <a:t>Подружившись</a:t>
            </a:r>
            <a:r>
              <a:rPr lang="en-US" sz="1500"/>
              <a:t> с </a:t>
            </a:r>
            <a:r>
              <a:rPr lang="en-US" sz="1500" err="1"/>
              <a:t>девочками</a:t>
            </a:r>
            <a:r>
              <a:rPr lang="en-US" sz="1500"/>
              <a:t>, </a:t>
            </a:r>
            <a:r>
              <a:rPr lang="en-US" sz="1500" err="1"/>
              <a:t>Тоторо</a:t>
            </a:r>
            <a:r>
              <a:rPr lang="en-US" sz="1500"/>
              <a:t> </a:t>
            </a:r>
            <a:r>
              <a:rPr lang="en-US" sz="1500" err="1"/>
              <a:t>не</a:t>
            </a:r>
            <a:r>
              <a:rPr lang="en-US" sz="1500"/>
              <a:t> </a:t>
            </a:r>
            <a:r>
              <a:rPr lang="en-US" sz="1500" err="1"/>
              <a:t>только</a:t>
            </a:r>
            <a:r>
              <a:rPr lang="en-US" sz="1500"/>
              <a:t> </a:t>
            </a:r>
            <a:r>
              <a:rPr lang="en-US" sz="1500" err="1"/>
              <a:t>устраивает</a:t>
            </a:r>
            <a:r>
              <a:rPr lang="en-US" sz="1500"/>
              <a:t> </a:t>
            </a:r>
            <a:r>
              <a:rPr lang="en-US" sz="1500" err="1"/>
              <a:t>им</a:t>
            </a:r>
            <a:r>
              <a:rPr lang="en-US" sz="1500"/>
              <a:t> </a:t>
            </a:r>
            <a:r>
              <a:rPr lang="en-US" sz="1500" err="1"/>
              <a:t>воздушную</a:t>
            </a:r>
            <a:r>
              <a:rPr lang="en-US" sz="1500"/>
              <a:t> </a:t>
            </a:r>
            <a:r>
              <a:rPr lang="en-US" sz="1500" err="1"/>
              <a:t>экскурсию</a:t>
            </a:r>
            <a:r>
              <a:rPr lang="en-US" sz="1500"/>
              <a:t> </a:t>
            </a:r>
            <a:r>
              <a:rPr lang="en-US" sz="1500" err="1"/>
              <a:t>по</a:t>
            </a:r>
            <a:r>
              <a:rPr lang="en-US" sz="1500"/>
              <a:t> </a:t>
            </a:r>
            <a:r>
              <a:rPr lang="en-US" sz="1500" err="1"/>
              <a:t>своим</a:t>
            </a:r>
            <a:r>
              <a:rPr lang="en-US" sz="1500"/>
              <a:t> </a:t>
            </a:r>
            <a:r>
              <a:rPr lang="en-US" sz="1500" err="1"/>
              <a:t>владениям</a:t>
            </a:r>
            <a:r>
              <a:rPr lang="en-US" sz="1500"/>
              <a:t>, </a:t>
            </a:r>
            <a:r>
              <a:rPr lang="en-US" sz="1500" err="1"/>
              <a:t>но</a:t>
            </a:r>
            <a:r>
              <a:rPr lang="en-US" sz="1500"/>
              <a:t> и </a:t>
            </a:r>
            <a:r>
              <a:rPr lang="en-US" sz="1500" err="1"/>
              <a:t>помогает</a:t>
            </a:r>
            <a:r>
              <a:rPr lang="en-US" sz="1500"/>
              <a:t> </a:t>
            </a:r>
            <a:r>
              <a:rPr lang="en-US" sz="1500" err="1"/>
              <a:t>повидаться</a:t>
            </a:r>
            <a:r>
              <a:rPr lang="en-US" sz="1500"/>
              <a:t> с </a:t>
            </a:r>
            <a:r>
              <a:rPr lang="en-US" sz="1500" err="1"/>
              <a:t>мамой</a:t>
            </a:r>
            <a:r>
              <a:rPr lang="en-US" sz="1500"/>
              <a:t>, </a:t>
            </a:r>
            <a:r>
              <a:rPr lang="en-US" sz="1500" err="1"/>
              <a:t>которая</a:t>
            </a:r>
            <a:r>
              <a:rPr lang="en-US" sz="1500"/>
              <a:t> </a:t>
            </a:r>
            <a:r>
              <a:rPr lang="en-US" sz="1500" err="1"/>
              <a:t>лежит</a:t>
            </a:r>
            <a:r>
              <a:rPr lang="en-US" sz="1500"/>
              <a:t> в </a:t>
            </a:r>
            <a:r>
              <a:rPr lang="en-US" sz="1500" err="1"/>
              <a:t>больнице</a:t>
            </a:r>
            <a:r>
              <a:rPr lang="en-US" sz="1500"/>
              <a:t>.</a:t>
            </a:r>
            <a:br>
              <a:rPr lang="en-US" sz="1500"/>
            </a:br>
            <a:endParaRPr lang="en-US" sz="1500">
              <a:cs typeface="Calibri" panose="020F0502020204030204"/>
            </a:endParaRPr>
          </a:p>
        </p:txBody>
      </p:sp>
      <p:pic>
        <p:nvPicPr>
          <p:cNvPr id="3" name="Рисунок 3">
            <a:extLst>
              <a:ext uri="{FF2B5EF4-FFF2-40B4-BE49-F238E27FC236}">
                <a16:creationId xmlns:a16="http://schemas.microsoft.com/office/drawing/2014/main" id="{4129CC3F-B051-4FF8-9592-7D854250EF05}"/>
              </a:ext>
            </a:extLst>
          </p:cNvPr>
          <p:cNvPicPr>
            <a:picLocks noChangeAspect="1"/>
          </p:cNvPicPr>
          <p:nvPr/>
        </p:nvPicPr>
        <p:blipFill rotWithShape="1">
          <a:blip r:embed="rId2"/>
          <a:srcRect l="8401" r="35350" b="2"/>
          <a:stretch/>
        </p:blipFill>
        <p:spPr>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10" name="Arc 9">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Oval 11">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6866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extBox 1">
            <a:extLst>
              <a:ext uri="{FF2B5EF4-FFF2-40B4-BE49-F238E27FC236}">
                <a16:creationId xmlns:a16="http://schemas.microsoft.com/office/drawing/2014/main" id="{6FC374BD-46E8-42A3-BD40-0D269AA61126}"/>
              </a:ext>
            </a:extLst>
          </p:cNvPr>
          <p:cNvSpPr txBox="1"/>
          <p:nvPr/>
        </p:nvSpPr>
        <p:spPr>
          <a:xfrm>
            <a:off x="838200" y="1825625"/>
            <a:ext cx="5393361" cy="4351338"/>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en-US"/>
              <a:t>Ведьмина служба доставки (1989)​</a:t>
            </a:r>
            <a:br>
              <a:rPr lang="en-US"/>
            </a:br>
            <a:r>
              <a:rPr lang="en-US"/>
              <a:t>Молодая ведьма Кики по достижению 13 лет должна прожить определенное время среди людей. Кики вместе со своим котом Джиджи отправляется в город, где и знакомится с добрым пекарем, который помогает ей начать собственное дело — Экстренную Службу Доставки.​</a:t>
            </a:r>
            <a:br>
              <a:rPr lang="en-US"/>
            </a:br>
            <a:r>
              <a:rPr lang="en-US"/>
              <a:t>​</a:t>
            </a:r>
          </a:p>
        </p:txBody>
      </p:sp>
      <p:pic>
        <p:nvPicPr>
          <p:cNvPr id="3" name="Рисунок 3" descr="Изображение выглядит как текст, небо&#10;&#10;Автоматически созданное описание">
            <a:extLst>
              <a:ext uri="{FF2B5EF4-FFF2-40B4-BE49-F238E27FC236}">
                <a16:creationId xmlns:a16="http://schemas.microsoft.com/office/drawing/2014/main" id="{1728DBDB-1906-425B-A0E3-755D185B25E4}"/>
              </a:ext>
            </a:extLst>
          </p:cNvPr>
          <p:cNvPicPr>
            <a:picLocks noChangeAspect="1"/>
          </p:cNvPicPr>
          <p:nvPr/>
        </p:nvPicPr>
        <p:blipFill rotWithShape="1">
          <a:blip r:embed="rId2"/>
          <a:srcRect l="24584" r="19167" b="2"/>
          <a:stretch/>
        </p:blipFill>
        <p:spPr>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10" name="Arc 9">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Oval 11">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9663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extBox 1">
            <a:extLst>
              <a:ext uri="{FF2B5EF4-FFF2-40B4-BE49-F238E27FC236}">
                <a16:creationId xmlns:a16="http://schemas.microsoft.com/office/drawing/2014/main" id="{5953B7AC-6F87-46D1-B11D-A0EC38C27BAB}"/>
              </a:ext>
            </a:extLst>
          </p:cNvPr>
          <p:cNvSpPr txBox="1"/>
          <p:nvPr/>
        </p:nvSpPr>
        <p:spPr>
          <a:xfrm>
            <a:off x="838200" y="1825625"/>
            <a:ext cx="5393361" cy="4351338"/>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en-US"/>
              <a:t>Шёпот сердца (1995)​</a:t>
            </a:r>
            <a:br>
              <a:rPr lang="en-US"/>
            </a:br>
            <a:r>
              <a:rPr lang="en-US"/>
              <a:t>Сидзуку, взяв очередную книгу в библиотеке, случайно заметила, что до нее эту книгу взял некий Сейдзи. И это произошло не впервые, этот Сейдзи читал и другие книги, которые понравились ей. Заинтересовавшись, Сидзуку решила узнать — кто он, этот читающий принц?​</a:t>
            </a:r>
            <a:br>
              <a:rPr lang="en-US"/>
            </a:br>
            <a:r>
              <a:rPr lang="en-US"/>
              <a:t>​</a:t>
            </a:r>
          </a:p>
        </p:txBody>
      </p:sp>
      <p:pic>
        <p:nvPicPr>
          <p:cNvPr id="3" name="Рисунок 3" descr="Изображение выглядит как текст&#10;&#10;Автоматически созданное описание">
            <a:extLst>
              <a:ext uri="{FF2B5EF4-FFF2-40B4-BE49-F238E27FC236}">
                <a16:creationId xmlns:a16="http://schemas.microsoft.com/office/drawing/2014/main" id="{DCA6B266-16BC-427C-9D64-88D43BF76E5C}"/>
              </a:ext>
            </a:extLst>
          </p:cNvPr>
          <p:cNvPicPr>
            <a:picLocks noChangeAspect="1"/>
          </p:cNvPicPr>
          <p:nvPr/>
        </p:nvPicPr>
        <p:blipFill rotWithShape="1">
          <a:blip r:embed="rId2"/>
          <a:srcRect l="27623" r="17377"/>
          <a:stretch/>
        </p:blipFill>
        <p:spPr>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10" name="Arc 9">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Oval 11">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1235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extBox 1">
            <a:extLst>
              <a:ext uri="{FF2B5EF4-FFF2-40B4-BE49-F238E27FC236}">
                <a16:creationId xmlns:a16="http://schemas.microsoft.com/office/drawing/2014/main" id="{4F1A6A02-E10F-41C4-A52F-A5B80A43C238}"/>
              </a:ext>
            </a:extLst>
          </p:cNvPr>
          <p:cNvSpPr txBox="1"/>
          <p:nvPr/>
        </p:nvSpPr>
        <p:spPr>
          <a:xfrm>
            <a:off x="838200" y="1825625"/>
            <a:ext cx="5393361" cy="4351338"/>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en-US"/>
              <a:t>Принцесса Мононоке (1997)</a:t>
            </a:r>
            <a:br>
              <a:rPr lang="en-US"/>
            </a:br>
            <a:r>
              <a:rPr lang="en-US"/>
              <a:t>Главные герои — молодой принц Аситака, ставший после убийства кабана Наго жертвой демонического проклятия и вынужденный покинуть родную деревню, и Сан, которую также называют принцесса Мононоке, оставленная родителями и выращенная волками. Она предана Лесу и всеми силами старается защитить его от людей.</a:t>
            </a:r>
          </a:p>
        </p:txBody>
      </p:sp>
      <p:pic>
        <p:nvPicPr>
          <p:cNvPr id="3" name="Рисунок 3" descr="Изображение выглядит как текст&#10;&#10;Автоматически созданное описание">
            <a:extLst>
              <a:ext uri="{FF2B5EF4-FFF2-40B4-BE49-F238E27FC236}">
                <a16:creationId xmlns:a16="http://schemas.microsoft.com/office/drawing/2014/main" id="{1BA8D6CB-2A62-43A4-94B1-7D690ADF2CF3}"/>
              </a:ext>
            </a:extLst>
          </p:cNvPr>
          <p:cNvPicPr>
            <a:picLocks noChangeAspect="1"/>
          </p:cNvPicPr>
          <p:nvPr/>
        </p:nvPicPr>
        <p:blipFill rotWithShape="1">
          <a:blip r:embed="rId2"/>
          <a:srcRect l="18597" r="25155" b="2"/>
          <a:stretch/>
        </p:blipFill>
        <p:spPr>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10" name="Arc 9">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Oval 11">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9630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543F67-83BD-409B-B001-3465CA8AE5F5}"/>
              </a:ext>
            </a:extLst>
          </p:cNvPr>
          <p:cNvSpPr txBox="1"/>
          <p:nvPr/>
        </p:nvSpPr>
        <p:spPr>
          <a:xfrm>
            <a:off x="2232252" y="-218878"/>
            <a:ext cx="4786006" cy="5324231"/>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indent="-228600">
              <a:lnSpc>
                <a:spcPct val="90000"/>
              </a:lnSpc>
              <a:spcAft>
                <a:spcPts val="600"/>
              </a:spcAft>
              <a:buFont typeface="Arial" panose="020B0604020202020204" pitchFamily="34" charset="0"/>
              <a:buChar char="•"/>
            </a:pPr>
            <a:endParaRPr lang="en-US" sz="600" b="1">
              <a:solidFill>
                <a:schemeClr val="bg1"/>
              </a:solidFill>
            </a:endParaRPr>
          </a:p>
          <a:p>
            <a:pPr indent="-228600">
              <a:lnSpc>
                <a:spcPct val="90000"/>
              </a:lnSpc>
              <a:spcAft>
                <a:spcPts val="600"/>
              </a:spcAft>
              <a:buFont typeface="Arial" panose="020B0604020202020204" pitchFamily="34" charset="0"/>
              <a:buChar char="•"/>
            </a:pPr>
            <a:endParaRPr lang="en-US" sz="600">
              <a:solidFill>
                <a:schemeClr val="bg1"/>
              </a:solidFill>
            </a:endParaRPr>
          </a:p>
          <a:p>
            <a:pPr indent="-228600">
              <a:lnSpc>
                <a:spcPct val="90000"/>
              </a:lnSpc>
              <a:spcAft>
                <a:spcPts val="600"/>
              </a:spcAft>
              <a:buFont typeface="Arial" panose="020B0604020202020204" pitchFamily="34" charset="0"/>
              <a:buChar char="•"/>
            </a:pPr>
            <a:endParaRPr lang="en-US" sz="600">
              <a:solidFill>
                <a:schemeClr val="bg1"/>
              </a:solidFill>
              <a:cs typeface="Calibri"/>
            </a:endParaRPr>
          </a:p>
          <a:p>
            <a:pPr indent="-228600">
              <a:lnSpc>
                <a:spcPct val="90000"/>
              </a:lnSpc>
              <a:spcAft>
                <a:spcPts val="600"/>
              </a:spcAft>
              <a:buFont typeface="Arial" panose="020B0604020202020204" pitchFamily="34" charset="0"/>
              <a:buChar char="•"/>
            </a:pPr>
            <a:r>
              <a:rPr lang="en-US" sz="900" err="1">
                <a:latin typeface="Comic Sans MS"/>
              </a:rPr>
              <a:t>Иследовательская</a:t>
            </a:r>
            <a:r>
              <a:rPr lang="en-US" sz="900">
                <a:latin typeface="Comic Sans MS"/>
              </a:rPr>
              <a:t> </a:t>
            </a:r>
            <a:r>
              <a:rPr lang="en-US" sz="900" err="1">
                <a:latin typeface="Comic Sans MS"/>
              </a:rPr>
              <a:t>работа</a:t>
            </a:r>
            <a:r>
              <a:rPr lang="en-US" sz="900">
                <a:latin typeface="Comic Sans MS"/>
              </a:rPr>
              <a:t>  «</a:t>
            </a:r>
            <a:r>
              <a:rPr lang="en-US" sz="900" err="1">
                <a:latin typeface="Comic Sans MS"/>
              </a:rPr>
              <a:t>Аниме</a:t>
            </a:r>
            <a:r>
              <a:rPr lang="en-US" sz="900">
                <a:latin typeface="Comic Sans MS"/>
              </a:rPr>
              <a:t> -"</a:t>
            </a:r>
            <a:r>
              <a:rPr lang="en-US" sz="900" err="1">
                <a:latin typeface="Comic Sans MS"/>
              </a:rPr>
              <a:t>за</a:t>
            </a:r>
            <a:r>
              <a:rPr lang="en-US" sz="900">
                <a:latin typeface="Comic Sans MS"/>
              </a:rPr>
              <a:t> </a:t>
            </a:r>
            <a:r>
              <a:rPr lang="en-US" sz="900" err="1">
                <a:latin typeface="Comic Sans MS"/>
              </a:rPr>
              <a:t>или</a:t>
            </a:r>
            <a:r>
              <a:rPr lang="en-US" sz="900">
                <a:latin typeface="Comic Sans MS"/>
              </a:rPr>
              <a:t> </a:t>
            </a:r>
            <a:r>
              <a:rPr lang="en-US" sz="900" err="1">
                <a:latin typeface="Comic Sans MS"/>
              </a:rPr>
              <a:t>против</a:t>
            </a:r>
            <a:r>
              <a:rPr lang="en-US" sz="900">
                <a:latin typeface="Comic Sans MS"/>
              </a:rPr>
              <a:t>"?</a:t>
            </a:r>
            <a:endParaRPr lang="en-US" sz="900">
              <a:latin typeface="Comic Sans MS"/>
              <a:cs typeface="Calibri"/>
            </a:endParaRPr>
          </a:p>
          <a:p>
            <a:pPr indent="-228600">
              <a:lnSpc>
                <a:spcPct val="90000"/>
              </a:lnSpc>
              <a:spcAft>
                <a:spcPts val="600"/>
              </a:spcAft>
              <a:buFont typeface="Arial" panose="020B0604020202020204" pitchFamily="34" charset="0"/>
              <a:buChar char="•"/>
            </a:pPr>
            <a:endParaRPr lang="en-US" sz="900">
              <a:latin typeface="Comic Sans MS"/>
            </a:endParaRPr>
          </a:p>
          <a:p>
            <a:pPr indent="-228600">
              <a:lnSpc>
                <a:spcPct val="90000"/>
              </a:lnSpc>
              <a:spcAft>
                <a:spcPts val="600"/>
              </a:spcAft>
              <a:buFont typeface="Arial" panose="020B0604020202020204" pitchFamily="34" charset="0"/>
              <a:buChar char="•"/>
            </a:pPr>
            <a:r>
              <a:rPr lang="en-US" sz="900" err="1">
                <a:latin typeface="Comic Sans MS"/>
              </a:rPr>
              <a:t>Автор:Вязенова</a:t>
            </a:r>
            <a:r>
              <a:rPr lang="en-US" sz="900">
                <a:latin typeface="Comic Sans MS"/>
              </a:rPr>
              <a:t> </a:t>
            </a:r>
            <a:r>
              <a:rPr lang="en-US" sz="900" err="1">
                <a:latin typeface="Comic Sans MS"/>
              </a:rPr>
              <a:t>Виктория</a:t>
            </a:r>
            <a:r>
              <a:rPr lang="en-US" sz="900">
                <a:latin typeface="Comic Sans MS"/>
              </a:rPr>
              <a:t> </a:t>
            </a:r>
            <a:r>
              <a:rPr lang="en-US" sz="900" err="1">
                <a:latin typeface="Comic Sans MS"/>
              </a:rPr>
              <a:t>Сергеевна</a:t>
            </a:r>
            <a:endParaRPr lang="en-US" sz="900">
              <a:latin typeface="Comic Sans MS"/>
              <a:cs typeface="Calibri"/>
            </a:endParaRPr>
          </a:p>
          <a:p>
            <a:pPr indent="-228600">
              <a:lnSpc>
                <a:spcPct val="90000"/>
              </a:lnSpc>
              <a:spcAft>
                <a:spcPts val="600"/>
              </a:spcAft>
              <a:buFont typeface="Arial" panose="020B0604020202020204" pitchFamily="34" charset="0"/>
              <a:buChar char="•"/>
            </a:pPr>
            <a:r>
              <a:rPr lang="en-US" sz="900" err="1">
                <a:latin typeface="Comic Sans MS"/>
              </a:rPr>
              <a:t>Место</a:t>
            </a:r>
            <a:r>
              <a:rPr lang="en-US" sz="900">
                <a:latin typeface="Comic Sans MS"/>
              </a:rPr>
              <a:t> </a:t>
            </a:r>
            <a:r>
              <a:rPr lang="en-US" sz="900" err="1">
                <a:latin typeface="Comic Sans MS"/>
              </a:rPr>
              <a:t>учебы</a:t>
            </a:r>
            <a:r>
              <a:rPr lang="en-US" sz="900">
                <a:latin typeface="Comic Sans MS"/>
              </a:rPr>
              <a:t>: </a:t>
            </a:r>
            <a:r>
              <a:rPr lang="en-US" sz="900" err="1">
                <a:latin typeface="Comic Sans MS"/>
              </a:rPr>
              <a:t>Государственное</a:t>
            </a:r>
            <a:r>
              <a:rPr lang="en-US" sz="900">
                <a:latin typeface="Comic Sans MS"/>
              </a:rPr>
              <a:t> </a:t>
            </a:r>
            <a:r>
              <a:rPr lang="en-US" sz="900" err="1">
                <a:latin typeface="Comic Sans MS"/>
              </a:rPr>
              <a:t>бюджетное</a:t>
            </a:r>
            <a:r>
              <a:rPr lang="en-US" sz="900">
                <a:latin typeface="Comic Sans MS"/>
              </a:rPr>
              <a:t> </a:t>
            </a:r>
            <a:r>
              <a:rPr lang="en-US" sz="900" err="1">
                <a:latin typeface="Comic Sans MS"/>
              </a:rPr>
              <a:t>образовательное</a:t>
            </a:r>
            <a:r>
              <a:rPr lang="en-US" sz="900">
                <a:latin typeface="Comic Sans MS"/>
              </a:rPr>
              <a:t> </a:t>
            </a:r>
            <a:r>
              <a:rPr lang="en-US" sz="900" err="1">
                <a:latin typeface="Comic Sans MS"/>
              </a:rPr>
              <a:t>учереждение</a:t>
            </a:r>
            <a:r>
              <a:rPr lang="en-US" sz="900">
                <a:latin typeface="Comic Sans MS"/>
              </a:rPr>
              <a:t> </a:t>
            </a:r>
            <a:r>
              <a:rPr lang="en-US" sz="900" err="1">
                <a:latin typeface="Comic Sans MS"/>
              </a:rPr>
              <a:t>города</a:t>
            </a:r>
            <a:r>
              <a:rPr lang="en-US" sz="900">
                <a:latin typeface="Comic Sans MS"/>
              </a:rPr>
              <a:t> </a:t>
            </a:r>
            <a:r>
              <a:rPr lang="en-US" sz="900" err="1">
                <a:latin typeface="Comic Sans MS"/>
              </a:rPr>
              <a:t>Москвы</a:t>
            </a:r>
            <a:r>
              <a:rPr lang="en-US" sz="900">
                <a:latin typeface="Comic Sans MS"/>
              </a:rPr>
              <a:t> "</a:t>
            </a:r>
            <a:r>
              <a:rPr lang="en-US" sz="900" err="1">
                <a:latin typeface="Comic Sans MS"/>
              </a:rPr>
              <a:t>Школа</a:t>
            </a:r>
            <a:r>
              <a:rPr lang="en-US" sz="900">
                <a:latin typeface="Comic Sans MS"/>
              </a:rPr>
              <a:t> 1505 "</a:t>
            </a:r>
            <a:r>
              <a:rPr lang="en-US" sz="900" err="1">
                <a:latin typeface="Comic Sans MS"/>
              </a:rPr>
              <a:t>Преображенская</a:t>
            </a:r>
            <a:r>
              <a:rPr lang="en-US" sz="900">
                <a:latin typeface="Comic Sans MS"/>
              </a:rPr>
              <a:t>",  4"Б"класс.</a:t>
            </a:r>
            <a:endParaRPr lang="en-US" sz="900">
              <a:latin typeface="Comic Sans MS"/>
              <a:cs typeface="Calibri"/>
            </a:endParaRPr>
          </a:p>
          <a:p>
            <a:pPr indent="-228600">
              <a:lnSpc>
                <a:spcPct val="90000"/>
              </a:lnSpc>
              <a:spcAft>
                <a:spcPts val="600"/>
              </a:spcAft>
              <a:buFont typeface="Arial" panose="020B0604020202020204" pitchFamily="34" charset="0"/>
              <a:buChar char="•"/>
            </a:pPr>
            <a:endParaRPr lang="en-US" sz="900">
              <a:latin typeface="Comic Sans MS"/>
              <a:cs typeface="Calibri"/>
            </a:endParaRPr>
          </a:p>
          <a:p>
            <a:pPr indent="-228600">
              <a:lnSpc>
                <a:spcPct val="90000"/>
              </a:lnSpc>
              <a:spcAft>
                <a:spcPts val="600"/>
              </a:spcAft>
              <a:buFont typeface="Arial" panose="020B0604020202020204" pitchFamily="34" charset="0"/>
              <a:buChar char="•"/>
            </a:pPr>
            <a:r>
              <a:rPr lang="en-US" sz="900">
                <a:latin typeface="Comic Sans MS"/>
              </a:rPr>
              <a:t>Проблема – </a:t>
            </a:r>
            <a:r>
              <a:rPr lang="en-US" sz="900" err="1">
                <a:latin typeface="Comic Sans MS"/>
              </a:rPr>
              <a:t>аниме</a:t>
            </a:r>
            <a:r>
              <a:rPr lang="en-US" sz="900">
                <a:latin typeface="Comic Sans MS"/>
              </a:rPr>
              <a:t> </a:t>
            </a:r>
            <a:r>
              <a:rPr lang="en-US" sz="900" err="1">
                <a:latin typeface="Comic Sans MS"/>
              </a:rPr>
              <a:t>сильно</a:t>
            </a:r>
            <a:r>
              <a:rPr lang="en-US" sz="900">
                <a:latin typeface="Comic Sans MS"/>
              </a:rPr>
              <a:t> </a:t>
            </a:r>
            <a:r>
              <a:rPr lang="en-US" sz="900" err="1">
                <a:latin typeface="Comic Sans MS"/>
              </a:rPr>
              <a:t>отличается</a:t>
            </a:r>
            <a:r>
              <a:rPr lang="en-US" sz="900">
                <a:latin typeface="Comic Sans MS"/>
              </a:rPr>
              <a:t> </a:t>
            </a:r>
            <a:r>
              <a:rPr lang="en-US" sz="900" err="1">
                <a:latin typeface="Comic Sans MS"/>
              </a:rPr>
              <a:t>от</a:t>
            </a:r>
            <a:r>
              <a:rPr lang="en-US" sz="900">
                <a:latin typeface="Comic Sans MS"/>
              </a:rPr>
              <a:t> </a:t>
            </a:r>
            <a:r>
              <a:rPr lang="en-US" sz="900" err="1">
                <a:latin typeface="Comic Sans MS"/>
              </a:rPr>
              <a:t>привычной</a:t>
            </a:r>
            <a:r>
              <a:rPr lang="en-US" sz="900">
                <a:latin typeface="Comic Sans MS"/>
              </a:rPr>
              <a:t> </a:t>
            </a:r>
            <a:r>
              <a:rPr lang="en-US" sz="900" err="1">
                <a:latin typeface="Comic Sans MS"/>
              </a:rPr>
              <a:t>нам</a:t>
            </a:r>
            <a:r>
              <a:rPr lang="en-US" sz="900">
                <a:latin typeface="Comic Sans MS"/>
              </a:rPr>
              <a:t> </a:t>
            </a:r>
            <a:r>
              <a:rPr lang="en-US" sz="900" err="1">
                <a:latin typeface="Comic Sans MS"/>
              </a:rPr>
              <a:t>мультипликации</a:t>
            </a:r>
            <a:r>
              <a:rPr lang="en-US" sz="900">
                <a:latin typeface="Comic Sans MS"/>
              </a:rPr>
              <a:t> </a:t>
            </a:r>
            <a:r>
              <a:rPr lang="en-US" sz="900" err="1">
                <a:latin typeface="Comic Sans MS"/>
              </a:rPr>
              <a:t>не</a:t>
            </a:r>
            <a:r>
              <a:rPr lang="en-US" sz="900">
                <a:latin typeface="Comic Sans MS"/>
              </a:rPr>
              <a:t> </a:t>
            </a:r>
            <a:r>
              <a:rPr lang="en-US" sz="900" err="1">
                <a:latin typeface="Comic Sans MS"/>
              </a:rPr>
              <a:t>только</a:t>
            </a:r>
            <a:r>
              <a:rPr lang="en-US" sz="900">
                <a:latin typeface="Comic Sans MS"/>
              </a:rPr>
              <a:t> </a:t>
            </a:r>
            <a:r>
              <a:rPr lang="en-US" sz="900" err="1">
                <a:latin typeface="Comic Sans MS"/>
              </a:rPr>
              <a:t>стилем</a:t>
            </a:r>
            <a:r>
              <a:rPr lang="en-US" sz="900">
                <a:latin typeface="Comic Sans MS"/>
              </a:rPr>
              <a:t> и </a:t>
            </a:r>
            <a:r>
              <a:rPr lang="en-US" sz="900" err="1">
                <a:latin typeface="Comic Sans MS"/>
              </a:rPr>
              <a:t>манерой</a:t>
            </a:r>
            <a:r>
              <a:rPr lang="en-US" sz="900">
                <a:latin typeface="Comic Sans MS"/>
              </a:rPr>
              <a:t> </a:t>
            </a:r>
            <a:r>
              <a:rPr lang="en-US" sz="900" err="1">
                <a:latin typeface="Comic Sans MS"/>
              </a:rPr>
              <a:t>рисовки</a:t>
            </a:r>
            <a:r>
              <a:rPr lang="en-US" sz="900">
                <a:latin typeface="Comic Sans MS"/>
              </a:rPr>
              <a:t>, </a:t>
            </a:r>
            <a:r>
              <a:rPr lang="en-US" sz="900" err="1">
                <a:latin typeface="Comic Sans MS"/>
              </a:rPr>
              <a:t>но</a:t>
            </a:r>
            <a:r>
              <a:rPr lang="en-US" sz="900">
                <a:latin typeface="Comic Sans MS"/>
              </a:rPr>
              <a:t> и </a:t>
            </a:r>
            <a:r>
              <a:rPr lang="en-US" sz="900" err="1">
                <a:latin typeface="Comic Sans MS"/>
              </a:rPr>
              <a:t>особенностями</a:t>
            </a:r>
            <a:r>
              <a:rPr lang="en-US" sz="900">
                <a:latin typeface="Comic Sans MS"/>
              </a:rPr>
              <a:t> </a:t>
            </a:r>
            <a:r>
              <a:rPr lang="en-US" sz="900" err="1">
                <a:latin typeface="Comic Sans MS"/>
              </a:rPr>
              <a:t>жанров</a:t>
            </a:r>
            <a:r>
              <a:rPr lang="en-US" sz="900">
                <a:latin typeface="Comic Sans MS"/>
              </a:rPr>
              <a:t> и </a:t>
            </a:r>
            <a:r>
              <a:rPr lang="en-US" sz="900" err="1">
                <a:latin typeface="Comic Sans MS"/>
              </a:rPr>
              <a:t>сюжетов</a:t>
            </a:r>
            <a:r>
              <a:rPr lang="en-US" sz="900">
                <a:latin typeface="Comic Sans MS"/>
              </a:rPr>
              <a:t>, </a:t>
            </a:r>
            <a:r>
              <a:rPr lang="en-US" sz="900" err="1">
                <a:latin typeface="Comic Sans MS"/>
              </a:rPr>
              <a:t>часто</a:t>
            </a:r>
            <a:r>
              <a:rPr lang="en-US" sz="900">
                <a:latin typeface="Comic Sans MS"/>
              </a:rPr>
              <a:t> в </a:t>
            </a:r>
            <a:r>
              <a:rPr lang="en-US" sz="900" err="1">
                <a:latin typeface="Comic Sans MS"/>
              </a:rPr>
              <a:t>аниме</a:t>
            </a:r>
            <a:r>
              <a:rPr lang="en-US" sz="900">
                <a:latin typeface="Comic Sans MS"/>
              </a:rPr>
              <a:t> </a:t>
            </a:r>
            <a:r>
              <a:rPr lang="en-US" sz="900" err="1">
                <a:latin typeface="Comic Sans MS"/>
              </a:rPr>
              <a:t>показывают</a:t>
            </a:r>
            <a:r>
              <a:rPr lang="en-US" sz="900">
                <a:latin typeface="Comic Sans MS"/>
              </a:rPr>
              <a:t> </a:t>
            </a:r>
            <a:r>
              <a:rPr lang="en-US" sz="900" err="1">
                <a:latin typeface="Comic Sans MS"/>
              </a:rPr>
              <a:t>очень</a:t>
            </a:r>
            <a:r>
              <a:rPr lang="en-US" sz="900">
                <a:latin typeface="Comic Sans MS"/>
              </a:rPr>
              <a:t> </a:t>
            </a:r>
            <a:r>
              <a:rPr lang="en-US" sz="900" err="1">
                <a:latin typeface="Comic Sans MS"/>
              </a:rPr>
              <a:t>яркие</a:t>
            </a:r>
            <a:r>
              <a:rPr lang="en-US" sz="900">
                <a:latin typeface="Comic Sans MS"/>
              </a:rPr>
              <a:t> </a:t>
            </a:r>
            <a:r>
              <a:rPr lang="en-US" sz="900" err="1">
                <a:latin typeface="Comic Sans MS"/>
              </a:rPr>
              <a:t>сцены</a:t>
            </a:r>
            <a:r>
              <a:rPr lang="en-US" sz="900">
                <a:latin typeface="Comic Sans MS"/>
              </a:rPr>
              <a:t>  </a:t>
            </a:r>
            <a:r>
              <a:rPr lang="en-US" sz="900" err="1">
                <a:latin typeface="Comic Sans MS"/>
              </a:rPr>
              <a:t>смерти</a:t>
            </a:r>
            <a:r>
              <a:rPr lang="en-US" sz="900">
                <a:latin typeface="Comic Sans MS"/>
              </a:rPr>
              <a:t>, </a:t>
            </a:r>
            <a:r>
              <a:rPr lang="en-US" sz="900" err="1">
                <a:latin typeface="Comic Sans MS"/>
              </a:rPr>
              <a:t>жестокости</a:t>
            </a:r>
            <a:r>
              <a:rPr lang="en-US" sz="900">
                <a:latin typeface="Comic Sans MS"/>
              </a:rPr>
              <a:t> и   </a:t>
            </a:r>
            <a:r>
              <a:rPr lang="en-US" sz="900" err="1">
                <a:latin typeface="Comic Sans MS"/>
              </a:rPr>
              <a:t>отношений</a:t>
            </a:r>
            <a:r>
              <a:rPr lang="en-US" sz="900">
                <a:latin typeface="Comic Sans MS"/>
              </a:rPr>
              <a:t>. </a:t>
            </a:r>
            <a:r>
              <a:rPr lang="en-US" sz="900" err="1">
                <a:latin typeface="Comic Sans MS"/>
              </a:rPr>
              <a:t>Это</a:t>
            </a:r>
            <a:r>
              <a:rPr lang="en-US" sz="900">
                <a:latin typeface="Comic Sans MS"/>
              </a:rPr>
              <a:t> </a:t>
            </a:r>
            <a:r>
              <a:rPr lang="en-US" sz="900" err="1">
                <a:latin typeface="Comic Sans MS"/>
              </a:rPr>
              <a:t>способно</a:t>
            </a:r>
            <a:r>
              <a:rPr lang="en-US" sz="900">
                <a:latin typeface="Comic Sans MS"/>
              </a:rPr>
              <a:t> </a:t>
            </a:r>
            <a:r>
              <a:rPr lang="en-US" sz="900" err="1">
                <a:latin typeface="Comic Sans MS"/>
              </a:rPr>
              <a:t>оказать</a:t>
            </a:r>
            <a:r>
              <a:rPr lang="en-US" sz="900">
                <a:latin typeface="Comic Sans MS"/>
              </a:rPr>
              <a:t> </a:t>
            </a:r>
            <a:r>
              <a:rPr lang="en-US" sz="900" err="1">
                <a:latin typeface="Comic Sans MS"/>
              </a:rPr>
              <a:t>отрицательное</a:t>
            </a:r>
            <a:r>
              <a:rPr lang="en-US" sz="900">
                <a:latin typeface="Comic Sans MS"/>
              </a:rPr>
              <a:t>  </a:t>
            </a:r>
            <a:r>
              <a:rPr lang="en-US" sz="900" err="1">
                <a:latin typeface="Comic Sans MS"/>
              </a:rPr>
              <a:t>влияние</a:t>
            </a:r>
            <a:r>
              <a:rPr lang="en-US" sz="900">
                <a:latin typeface="Comic Sans MS"/>
              </a:rPr>
              <a:t> </a:t>
            </a:r>
            <a:r>
              <a:rPr lang="en-US" sz="900" err="1">
                <a:latin typeface="Comic Sans MS"/>
              </a:rPr>
              <a:t>на</a:t>
            </a:r>
            <a:r>
              <a:rPr lang="en-US" sz="900">
                <a:latin typeface="Comic Sans MS"/>
              </a:rPr>
              <a:t> </a:t>
            </a:r>
            <a:r>
              <a:rPr lang="en-US" sz="900" err="1">
                <a:latin typeface="Comic Sans MS"/>
              </a:rPr>
              <a:t>сознание</a:t>
            </a:r>
            <a:r>
              <a:rPr lang="en-US" sz="900">
                <a:latin typeface="Comic Sans MS"/>
              </a:rPr>
              <a:t> </a:t>
            </a:r>
            <a:r>
              <a:rPr lang="en-US" sz="900" err="1">
                <a:latin typeface="Comic Sans MS"/>
              </a:rPr>
              <a:t>ребёнка</a:t>
            </a:r>
            <a:r>
              <a:rPr lang="en-US" sz="900">
                <a:latin typeface="Comic Sans MS"/>
              </a:rPr>
              <a:t>, </a:t>
            </a:r>
            <a:r>
              <a:rPr lang="en-US" sz="900" err="1">
                <a:latin typeface="Comic Sans MS"/>
              </a:rPr>
              <a:t>который</a:t>
            </a:r>
            <a:r>
              <a:rPr lang="en-US" sz="900">
                <a:latin typeface="Comic Sans MS"/>
              </a:rPr>
              <a:t> </a:t>
            </a:r>
            <a:r>
              <a:rPr lang="en-US" sz="900" err="1">
                <a:latin typeface="Comic Sans MS"/>
              </a:rPr>
              <a:t>смотрит</a:t>
            </a:r>
            <a:r>
              <a:rPr lang="en-US" sz="900">
                <a:latin typeface="Comic Sans MS"/>
              </a:rPr>
              <a:t> </a:t>
            </a:r>
            <a:r>
              <a:rPr lang="en-US" sz="900" err="1">
                <a:latin typeface="Comic Sans MS"/>
              </a:rPr>
              <a:t>такое</a:t>
            </a:r>
            <a:r>
              <a:rPr lang="en-US" sz="900">
                <a:latin typeface="Comic Sans MS"/>
              </a:rPr>
              <a:t> </a:t>
            </a:r>
            <a:r>
              <a:rPr lang="en-US" sz="900" err="1">
                <a:latin typeface="Comic Sans MS"/>
              </a:rPr>
              <a:t>аниме</a:t>
            </a:r>
            <a:r>
              <a:rPr lang="en-US" sz="900">
                <a:latin typeface="Comic Sans MS"/>
              </a:rPr>
              <a:t>  в </a:t>
            </a:r>
            <a:r>
              <a:rPr lang="en-US" sz="900" err="1">
                <a:latin typeface="Comic Sans MS"/>
              </a:rPr>
              <a:t>большом</a:t>
            </a:r>
            <a:r>
              <a:rPr lang="en-US" sz="900">
                <a:latin typeface="Comic Sans MS"/>
              </a:rPr>
              <a:t> </a:t>
            </a:r>
            <a:r>
              <a:rPr lang="en-US" sz="900" err="1">
                <a:latin typeface="Comic Sans MS"/>
              </a:rPr>
              <a:t>количестве</a:t>
            </a:r>
            <a:r>
              <a:rPr lang="en-US" sz="900">
                <a:latin typeface="Comic Sans MS"/>
              </a:rPr>
              <a:t>.</a:t>
            </a:r>
            <a:endParaRPr lang="en-US" sz="900">
              <a:latin typeface="Comic Sans MS"/>
              <a:cs typeface="Calibri"/>
            </a:endParaRPr>
          </a:p>
          <a:p>
            <a:pPr indent="-228600">
              <a:lnSpc>
                <a:spcPct val="90000"/>
              </a:lnSpc>
              <a:spcAft>
                <a:spcPts val="600"/>
              </a:spcAft>
              <a:buFont typeface="Arial" panose="020B0604020202020204" pitchFamily="34" charset="0"/>
              <a:buChar char="•"/>
            </a:pPr>
            <a:r>
              <a:rPr lang="en-US" sz="900" err="1">
                <a:latin typeface="Comic Sans MS"/>
              </a:rPr>
              <a:t>Объект</a:t>
            </a:r>
            <a:r>
              <a:rPr lang="en-US" sz="900">
                <a:latin typeface="Comic Sans MS"/>
              </a:rPr>
              <a:t> </a:t>
            </a:r>
            <a:r>
              <a:rPr lang="en-US" sz="900" err="1">
                <a:latin typeface="Comic Sans MS"/>
              </a:rPr>
              <a:t>исследования</a:t>
            </a:r>
            <a:r>
              <a:rPr lang="en-US" sz="900">
                <a:latin typeface="Comic Sans MS"/>
              </a:rPr>
              <a:t> — </a:t>
            </a:r>
            <a:r>
              <a:rPr lang="en-US" sz="900" err="1">
                <a:latin typeface="Comic Sans MS"/>
              </a:rPr>
              <a:t>дети</a:t>
            </a:r>
            <a:r>
              <a:rPr lang="en-US" sz="900">
                <a:latin typeface="Comic Sans MS"/>
              </a:rPr>
              <a:t> и </a:t>
            </a:r>
            <a:r>
              <a:rPr lang="en-US" sz="900" err="1">
                <a:latin typeface="Comic Sans MS"/>
              </a:rPr>
              <a:t>подростки</a:t>
            </a:r>
            <a:r>
              <a:rPr lang="en-US" sz="900">
                <a:latin typeface="Comic Sans MS"/>
              </a:rPr>
              <a:t> 10-18 </a:t>
            </a:r>
            <a:r>
              <a:rPr lang="en-US" sz="900" err="1">
                <a:latin typeface="Comic Sans MS"/>
              </a:rPr>
              <a:t>лет</a:t>
            </a:r>
            <a:r>
              <a:rPr lang="en-US" sz="900">
                <a:latin typeface="Comic Sans MS"/>
              </a:rPr>
              <a:t>, </a:t>
            </a:r>
            <a:r>
              <a:rPr lang="en-US" sz="900" err="1">
                <a:latin typeface="Comic Sans MS"/>
              </a:rPr>
              <a:t>увлекающиеся</a:t>
            </a:r>
            <a:r>
              <a:rPr lang="en-US" sz="900">
                <a:latin typeface="Comic Sans MS"/>
              </a:rPr>
              <a:t> </a:t>
            </a:r>
            <a:r>
              <a:rPr lang="en-US" sz="900" err="1">
                <a:latin typeface="Comic Sans MS"/>
              </a:rPr>
              <a:t>аниме</a:t>
            </a:r>
            <a:r>
              <a:rPr lang="en-US" sz="900">
                <a:latin typeface="Comic Sans MS"/>
              </a:rPr>
              <a:t> </a:t>
            </a:r>
            <a:r>
              <a:rPr lang="en-US" sz="900" err="1">
                <a:latin typeface="Comic Sans MS"/>
              </a:rPr>
              <a:t>на</a:t>
            </a:r>
            <a:r>
              <a:rPr lang="en-US" sz="900">
                <a:latin typeface="Comic Sans MS"/>
              </a:rPr>
              <a:t> </a:t>
            </a:r>
            <a:r>
              <a:rPr lang="en-US" sz="900" err="1">
                <a:latin typeface="Comic Sans MS"/>
              </a:rPr>
              <a:t>территории</a:t>
            </a:r>
            <a:r>
              <a:rPr lang="en-US" sz="900">
                <a:latin typeface="Comic Sans MS"/>
              </a:rPr>
              <a:t> РФ.</a:t>
            </a:r>
            <a:endParaRPr lang="en-US" sz="900">
              <a:latin typeface="Comic Sans MS"/>
              <a:cs typeface="Calibri"/>
            </a:endParaRPr>
          </a:p>
          <a:p>
            <a:pPr indent="-228600">
              <a:lnSpc>
                <a:spcPct val="90000"/>
              </a:lnSpc>
              <a:spcAft>
                <a:spcPts val="600"/>
              </a:spcAft>
              <a:buFont typeface="Arial" panose="020B0604020202020204" pitchFamily="34" charset="0"/>
              <a:buChar char="•"/>
            </a:pPr>
            <a:r>
              <a:rPr lang="en-US" sz="900" err="1">
                <a:latin typeface="Comic Sans MS"/>
              </a:rPr>
              <a:t>Предмет</a:t>
            </a:r>
            <a:r>
              <a:rPr lang="en-US" sz="900">
                <a:latin typeface="Comic Sans MS"/>
              </a:rPr>
              <a:t> </a:t>
            </a:r>
            <a:r>
              <a:rPr lang="en-US" sz="900" err="1">
                <a:latin typeface="Comic Sans MS"/>
              </a:rPr>
              <a:t>исследования</a:t>
            </a:r>
            <a:r>
              <a:rPr lang="en-US" sz="900">
                <a:latin typeface="Comic Sans MS"/>
              </a:rPr>
              <a:t> – </a:t>
            </a:r>
            <a:r>
              <a:rPr lang="en-US" sz="900" err="1">
                <a:latin typeface="Comic Sans MS"/>
              </a:rPr>
              <a:t>изучение</a:t>
            </a:r>
            <a:r>
              <a:rPr lang="en-US" sz="900">
                <a:latin typeface="Comic Sans MS"/>
              </a:rPr>
              <a:t> </a:t>
            </a:r>
            <a:r>
              <a:rPr lang="en-US" sz="900" err="1">
                <a:latin typeface="Comic Sans MS"/>
              </a:rPr>
              <a:t>истории</a:t>
            </a:r>
            <a:r>
              <a:rPr lang="en-US" sz="900">
                <a:latin typeface="Comic Sans MS"/>
              </a:rPr>
              <a:t> </a:t>
            </a:r>
            <a:r>
              <a:rPr lang="en-US" sz="900" err="1">
                <a:latin typeface="Comic Sans MS"/>
              </a:rPr>
              <a:t>возникновения</a:t>
            </a:r>
            <a:r>
              <a:rPr lang="en-US" sz="900">
                <a:latin typeface="Comic Sans MS"/>
              </a:rPr>
              <a:t> </a:t>
            </a:r>
            <a:r>
              <a:rPr lang="en-US" sz="900" err="1">
                <a:latin typeface="Comic Sans MS"/>
              </a:rPr>
              <a:t>японской</a:t>
            </a:r>
            <a:r>
              <a:rPr lang="en-US" sz="900">
                <a:latin typeface="Comic Sans MS"/>
              </a:rPr>
              <a:t> </a:t>
            </a:r>
            <a:r>
              <a:rPr lang="en-US" sz="900" err="1">
                <a:latin typeface="Comic Sans MS"/>
              </a:rPr>
              <a:t>мультипликации</a:t>
            </a:r>
            <a:r>
              <a:rPr lang="en-US" sz="900">
                <a:latin typeface="Comic Sans MS"/>
              </a:rPr>
              <a:t>, </a:t>
            </a:r>
            <a:r>
              <a:rPr lang="en-US" sz="900" err="1">
                <a:latin typeface="Comic Sans MS"/>
              </a:rPr>
              <a:t>знакомство</a:t>
            </a:r>
            <a:r>
              <a:rPr lang="en-US" sz="900">
                <a:latin typeface="Comic Sans MS"/>
              </a:rPr>
              <a:t> с </a:t>
            </a:r>
            <a:r>
              <a:rPr lang="en-US" sz="900" err="1">
                <a:latin typeface="Comic Sans MS"/>
              </a:rPr>
              <a:t>жанрами</a:t>
            </a:r>
            <a:r>
              <a:rPr lang="en-US" sz="900">
                <a:latin typeface="Comic Sans MS"/>
              </a:rPr>
              <a:t>   и  </a:t>
            </a:r>
            <a:r>
              <a:rPr lang="en-US" sz="900" err="1">
                <a:latin typeface="Comic Sans MS"/>
              </a:rPr>
              <a:t>авторами</a:t>
            </a:r>
            <a:r>
              <a:rPr lang="en-US" sz="900">
                <a:latin typeface="Comic Sans MS"/>
              </a:rPr>
              <a:t> </a:t>
            </a:r>
            <a:r>
              <a:rPr lang="en-US" sz="900" err="1">
                <a:latin typeface="Comic Sans MS"/>
              </a:rPr>
              <a:t>аниме</a:t>
            </a:r>
            <a:r>
              <a:rPr lang="en-US" sz="900">
                <a:latin typeface="Comic Sans MS"/>
              </a:rPr>
              <a:t>, </a:t>
            </a:r>
            <a:r>
              <a:rPr lang="en-US" sz="900" err="1">
                <a:latin typeface="Comic Sans MS"/>
              </a:rPr>
              <a:t>не</a:t>
            </a:r>
            <a:r>
              <a:rPr lang="en-US" sz="900">
                <a:latin typeface="Comic Sans MS"/>
              </a:rPr>
              <a:t> </a:t>
            </a:r>
            <a:r>
              <a:rPr lang="en-US" sz="900" err="1">
                <a:latin typeface="Comic Sans MS"/>
              </a:rPr>
              <a:t>представляющих</a:t>
            </a:r>
            <a:r>
              <a:rPr lang="en-US" sz="900">
                <a:latin typeface="Comic Sans MS"/>
              </a:rPr>
              <a:t> </a:t>
            </a:r>
            <a:r>
              <a:rPr lang="en-US" sz="900" err="1">
                <a:latin typeface="Comic Sans MS"/>
              </a:rPr>
              <a:t>опасности</a:t>
            </a:r>
            <a:r>
              <a:rPr lang="en-US" sz="900">
                <a:latin typeface="Comic Sans MS"/>
              </a:rPr>
              <a:t> </a:t>
            </a:r>
            <a:r>
              <a:rPr lang="en-US" sz="900" err="1">
                <a:latin typeface="Comic Sans MS"/>
              </a:rPr>
              <a:t>для</a:t>
            </a:r>
            <a:r>
              <a:rPr lang="en-US" sz="900">
                <a:latin typeface="Comic Sans MS"/>
              </a:rPr>
              <a:t> </a:t>
            </a:r>
            <a:r>
              <a:rPr lang="en-US" sz="900" err="1">
                <a:latin typeface="Comic Sans MS"/>
              </a:rPr>
              <a:t>формирующейся</a:t>
            </a:r>
            <a:r>
              <a:rPr lang="en-US" sz="900">
                <a:latin typeface="Comic Sans MS"/>
              </a:rPr>
              <a:t> </a:t>
            </a:r>
            <a:r>
              <a:rPr lang="en-US" sz="900" err="1">
                <a:latin typeface="Comic Sans MS"/>
              </a:rPr>
              <a:t>психики</a:t>
            </a:r>
            <a:r>
              <a:rPr lang="en-US" sz="900">
                <a:latin typeface="Comic Sans MS"/>
              </a:rPr>
              <a:t> </a:t>
            </a:r>
            <a:r>
              <a:rPr lang="en-US" sz="900" err="1">
                <a:latin typeface="Comic Sans MS"/>
              </a:rPr>
              <a:t>подростков</a:t>
            </a:r>
            <a:r>
              <a:rPr lang="en-US" sz="900">
                <a:latin typeface="Comic Sans MS"/>
              </a:rPr>
              <a:t>.</a:t>
            </a:r>
            <a:endParaRPr lang="en-US" sz="900">
              <a:latin typeface="Comic Sans MS"/>
              <a:cs typeface="Calibri"/>
            </a:endParaRPr>
          </a:p>
          <a:p>
            <a:pPr indent="-228600">
              <a:lnSpc>
                <a:spcPct val="90000"/>
              </a:lnSpc>
              <a:spcAft>
                <a:spcPts val="600"/>
              </a:spcAft>
              <a:buFont typeface="Arial" panose="020B0604020202020204" pitchFamily="34" charset="0"/>
              <a:buChar char="•"/>
            </a:pPr>
            <a:r>
              <a:rPr lang="en-US" sz="900" err="1">
                <a:latin typeface="Comic Sans MS"/>
              </a:rPr>
              <a:t>Актуальность</a:t>
            </a:r>
            <a:r>
              <a:rPr lang="en-US" sz="900">
                <a:latin typeface="Comic Sans MS"/>
              </a:rPr>
              <a:t> —в </a:t>
            </a:r>
            <a:r>
              <a:rPr lang="en-US" sz="900" err="1">
                <a:latin typeface="Comic Sans MS"/>
              </a:rPr>
              <a:t>связи</a:t>
            </a:r>
            <a:r>
              <a:rPr lang="en-US" sz="900">
                <a:latin typeface="Comic Sans MS"/>
              </a:rPr>
              <a:t> с  </a:t>
            </a:r>
            <a:r>
              <a:rPr lang="en-US" sz="900" err="1">
                <a:latin typeface="Comic Sans MS"/>
              </a:rPr>
              <a:t>возникающими</a:t>
            </a:r>
            <a:r>
              <a:rPr lang="en-US" sz="900">
                <a:latin typeface="Comic Sans MS"/>
              </a:rPr>
              <a:t> </a:t>
            </a:r>
            <a:r>
              <a:rPr lang="en-US" sz="900" err="1">
                <a:latin typeface="Comic Sans MS"/>
              </a:rPr>
              <a:t>случаями</a:t>
            </a:r>
            <a:r>
              <a:rPr lang="en-US" sz="900">
                <a:latin typeface="Comic Sans MS"/>
              </a:rPr>
              <a:t> </a:t>
            </a:r>
            <a:r>
              <a:rPr lang="en-US" sz="900" err="1">
                <a:latin typeface="Comic Sans MS"/>
              </a:rPr>
              <a:t>негативного</a:t>
            </a:r>
            <a:r>
              <a:rPr lang="en-US" sz="900">
                <a:latin typeface="Comic Sans MS"/>
              </a:rPr>
              <a:t> </a:t>
            </a:r>
            <a:r>
              <a:rPr lang="en-US" sz="900" err="1">
                <a:latin typeface="Comic Sans MS"/>
              </a:rPr>
              <a:t>влияния</a:t>
            </a:r>
            <a:r>
              <a:rPr lang="en-US" sz="900">
                <a:latin typeface="Comic Sans MS"/>
              </a:rPr>
              <a:t> </a:t>
            </a:r>
            <a:r>
              <a:rPr lang="en-US" sz="900" err="1">
                <a:latin typeface="Comic Sans MS"/>
              </a:rPr>
              <a:t>на</a:t>
            </a:r>
            <a:r>
              <a:rPr lang="en-US" sz="900">
                <a:latin typeface="Comic Sans MS"/>
              </a:rPr>
              <a:t> </a:t>
            </a:r>
            <a:r>
              <a:rPr lang="en-US" sz="900" err="1">
                <a:latin typeface="Comic Sans MS"/>
              </a:rPr>
              <a:t>психику</a:t>
            </a:r>
            <a:r>
              <a:rPr lang="en-US" sz="900">
                <a:latin typeface="Comic Sans MS"/>
              </a:rPr>
              <a:t> </a:t>
            </a:r>
            <a:r>
              <a:rPr lang="en-US" sz="900" err="1">
                <a:latin typeface="Comic Sans MS"/>
              </a:rPr>
              <a:t>детей</a:t>
            </a:r>
            <a:r>
              <a:rPr lang="en-US" sz="900">
                <a:latin typeface="Comic Sans MS"/>
              </a:rPr>
              <a:t> и </a:t>
            </a:r>
            <a:r>
              <a:rPr lang="en-US" sz="900" err="1">
                <a:latin typeface="Comic Sans MS"/>
              </a:rPr>
              <a:t>подростков</a:t>
            </a:r>
            <a:r>
              <a:rPr lang="en-US" sz="900">
                <a:latin typeface="Comic Sans MS"/>
              </a:rPr>
              <a:t> </a:t>
            </a:r>
            <a:r>
              <a:rPr lang="en-US" sz="900" err="1">
                <a:latin typeface="Comic Sans MS"/>
              </a:rPr>
              <a:t>более</a:t>
            </a:r>
            <a:r>
              <a:rPr lang="en-US" sz="900">
                <a:latin typeface="Comic Sans MS"/>
              </a:rPr>
              <a:t> </a:t>
            </a:r>
            <a:r>
              <a:rPr lang="en-US" sz="900" err="1">
                <a:latin typeface="Comic Sans MS"/>
              </a:rPr>
              <a:t>глубоко</a:t>
            </a:r>
            <a:r>
              <a:rPr lang="en-US" sz="900">
                <a:latin typeface="Comic Sans MS"/>
              </a:rPr>
              <a:t> </a:t>
            </a:r>
            <a:r>
              <a:rPr lang="en-US" sz="900" err="1">
                <a:latin typeface="Comic Sans MS"/>
              </a:rPr>
              <a:t>изучить</a:t>
            </a:r>
            <a:r>
              <a:rPr lang="en-US" sz="900">
                <a:latin typeface="Comic Sans MS"/>
              </a:rPr>
              <a:t> </a:t>
            </a:r>
            <a:r>
              <a:rPr lang="en-US" sz="900" err="1">
                <a:latin typeface="Comic Sans MS"/>
              </a:rPr>
              <a:t>культуру</a:t>
            </a:r>
            <a:r>
              <a:rPr lang="en-US" sz="900">
                <a:latin typeface="Comic Sans MS"/>
              </a:rPr>
              <a:t> </a:t>
            </a:r>
            <a:r>
              <a:rPr lang="en-US" sz="900" err="1">
                <a:latin typeface="Comic Sans MS"/>
              </a:rPr>
              <a:t>аниме</a:t>
            </a:r>
            <a:r>
              <a:rPr lang="en-US" sz="900">
                <a:latin typeface="Comic Sans MS"/>
              </a:rPr>
              <a:t>, </a:t>
            </a:r>
            <a:r>
              <a:rPr lang="en-US" sz="900" err="1">
                <a:latin typeface="Comic Sans MS"/>
              </a:rPr>
              <a:t>выявить</a:t>
            </a:r>
            <a:r>
              <a:rPr lang="en-US" sz="900">
                <a:latin typeface="Comic Sans MS"/>
              </a:rPr>
              <a:t> </a:t>
            </a:r>
            <a:r>
              <a:rPr lang="en-US" sz="900" err="1">
                <a:latin typeface="Comic Sans MS"/>
              </a:rPr>
              <a:t>проблемы</a:t>
            </a:r>
            <a:r>
              <a:rPr lang="en-US" sz="900">
                <a:latin typeface="Comic Sans MS"/>
              </a:rPr>
              <a:t> </a:t>
            </a:r>
            <a:r>
              <a:rPr lang="en-US" sz="900" err="1">
                <a:latin typeface="Comic Sans MS"/>
              </a:rPr>
              <a:t>что-бы</a:t>
            </a:r>
            <a:r>
              <a:rPr lang="en-US" sz="900">
                <a:latin typeface="Comic Sans MS"/>
              </a:rPr>
              <a:t> </a:t>
            </a:r>
            <a:r>
              <a:rPr lang="en-US" sz="900" err="1">
                <a:latin typeface="Comic Sans MS"/>
              </a:rPr>
              <a:t>не</a:t>
            </a:r>
            <a:r>
              <a:rPr lang="en-US" sz="900">
                <a:latin typeface="Comic Sans MS"/>
              </a:rPr>
              <a:t> </a:t>
            </a:r>
            <a:r>
              <a:rPr lang="en-US" sz="900" err="1">
                <a:latin typeface="Comic Sans MS"/>
              </a:rPr>
              <a:t>отрекаться</a:t>
            </a:r>
            <a:r>
              <a:rPr lang="en-US" sz="900">
                <a:latin typeface="Comic Sans MS"/>
              </a:rPr>
              <a:t> </a:t>
            </a:r>
            <a:r>
              <a:rPr lang="en-US" sz="900" err="1">
                <a:latin typeface="Comic Sans MS"/>
              </a:rPr>
              <a:t>от</a:t>
            </a:r>
            <a:r>
              <a:rPr lang="en-US" sz="900">
                <a:latin typeface="Comic Sans MS"/>
              </a:rPr>
              <a:t> </a:t>
            </a:r>
            <a:r>
              <a:rPr lang="en-US" sz="900" err="1">
                <a:latin typeface="Comic Sans MS"/>
              </a:rPr>
              <a:t>японской</a:t>
            </a:r>
            <a:r>
              <a:rPr lang="en-US" sz="900">
                <a:latin typeface="Comic Sans MS"/>
              </a:rPr>
              <a:t> </a:t>
            </a:r>
            <a:r>
              <a:rPr lang="en-US" sz="900" err="1">
                <a:latin typeface="Comic Sans MS"/>
              </a:rPr>
              <a:t>культуры</a:t>
            </a:r>
            <a:r>
              <a:rPr lang="en-US" sz="900">
                <a:latin typeface="Comic Sans MS"/>
              </a:rPr>
              <a:t> </a:t>
            </a:r>
            <a:r>
              <a:rPr lang="en-US" sz="900" err="1">
                <a:latin typeface="Comic Sans MS"/>
              </a:rPr>
              <a:t>полностью</a:t>
            </a:r>
            <a:r>
              <a:rPr lang="en-US" sz="900">
                <a:latin typeface="Comic Sans MS"/>
              </a:rPr>
              <a:t>.</a:t>
            </a:r>
            <a:endParaRPr lang="en-US" sz="900">
              <a:latin typeface="Comic Sans MS"/>
              <a:cs typeface="Calibri"/>
            </a:endParaRPr>
          </a:p>
          <a:p>
            <a:pPr indent="-228600">
              <a:lnSpc>
                <a:spcPct val="90000"/>
              </a:lnSpc>
              <a:spcAft>
                <a:spcPts val="600"/>
              </a:spcAft>
              <a:buFont typeface="Arial" panose="020B0604020202020204" pitchFamily="34" charset="0"/>
              <a:buChar char="•"/>
            </a:pPr>
            <a:r>
              <a:rPr lang="en-US" sz="900" err="1">
                <a:latin typeface="Comic Sans MS"/>
              </a:rPr>
              <a:t>Новизна</a:t>
            </a:r>
            <a:r>
              <a:rPr lang="en-US" sz="900">
                <a:latin typeface="Comic Sans MS"/>
              </a:rPr>
              <a:t> —</a:t>
            </a:r>
            <a:r>
              <a:rPr lang="en-US" sz="900" err="1">
                <a:latin typeface="Comic Sans MS"/>
              </a:rPr>
              <a:t>моя</a:t>
            </a:r>
            <a:r>
              <a:rPr lang="en-US" sz="900">
                <a:latin typeface="Comic Sans MS"/>
              </a:rPr>
              <a:t> </a:t>
            </a:r>
            <a:r>
              <a:rPr lang="en-US" sz="900" err="1">
                <a:latin typeface="Comic Sans MS"/>
              </a:rPr>
              <a:t>работа</a:t>
            </a:r>
            <a:r>
              <a:rPr lang="en-US" sz="900">
                <a:latin typeface="Comic Sans MS"/>
              </a:rPr>
              <a:t> </a:t>
            </a:r>
            <a:r>
              <a:rPr lang="en-US" sz="900" err="1">
                <a:latin typeface="Comic Sans MS"/>
              </a:rPr>
              <a:t>посвящщена</a:t>
            </a:r>
            <a:r>
              <a:rPr lang="en-US" sz="900">
                <a:latin typeface="Comic Sans MS"/>
              </a:rPr>
              <a:t> </a:t>
            </a:r>
            <a:r>
              <a:rPr lang="en-US" sz="900" err="1">
                <a:latin typeface="Comic Sans MS"/>
              </a:rPr>
              <a:t>объяснению</a:t>
            </a:r>
            <a:r>
              <a:rPr lang="en-US" sz="900">
                <a:latin typeface="Comic Sans MS"/>
              </a:rPr>
              <a:t> </a:t>
            </a:r>
            <a:r>
              <a:rPr lang="en-US" sz="900" err="1">
                <a:latin typeface="Comic Sans MS"/>
              </a:rPr>
              <a:t>особенностей</a:t>
            </a:r>
            <a:r>
              <a:rPr lang="en-US" sz="900">
                <a:latin typeface="Comic Sans MS"/>
              </a:rPr>
              <a:t> </a:t>
            </a:r>
            <a:r>
              <a:rPr lang="en-US" sz="900" err="1">
                <a:latin typeface="Comic Sans MS"/>
              </a:rPr>
              <a:t>аниме</a:t>
            </a:r>
            <a:r>
              <a:rPr lang="en-US" sz="900">
                <a:latin typeface="Comic Sans MS"/>
              </a:rPr>
              <a:t> </a:t>
            </a:r>
            <a:r>
              <a:rPr lang="en-US" sz="900" err="1">
                <a:latin typeface="Comic Sans MS"/>
              </a:rPr>
              <a:t>на</a:t>
            </a:r>
            <a:r>
              <a:rPr lang="en-US" sz="900">
                <a:latin typeface="Comic Sans MS"/>
              </a:rPr>
              <a:t> </a:t>
            </a:r>
            <a:r>
              <a:rPr lang="en-US" sz="900" err="1">
                <a:latin typeface="Comic Sans MS"/>
              </a:rPr>
              <a:t>основе</a:t>
            </a:r>
            <a:r>
              <a:rPr lang="en-US" sz="900">
                <a:latin typeface="Comic Sans MS"/>
              </a:rPr>
              <a:t> </a:t>
            </a:r>
            <a:r>
              <a:rPr lang="en-US" sz="900" err="1">
                <a:latin typeface="Comic Sans MS"/>
              </a:rPr>
              <a:t>культуры</a:t>
            </a:r>
            <a:r>
              <a:rPr lang="en-US" sz="900">
                <a:latin typeface="Comic Sans MS"/>
              </a:rPr>
              <a:t> </a:t>
            </a:r>
            <a:r>
              <a:rPr lang="en-US" sz="900" err="1">
                <a:latin typeface="Comic Sans MS"/>
              </a:rPr>
              <a:t>Японии</a:t>
            </a:r>
            <a:r>
              <a:rPr lang="en-US" sz="900">
                <a:latin typeface="Comic Sans MS"/>
              </a:rPr>
              <a:t>, </a:t>
            </a:r>
            <a:r>
              <a:rPr lang="en-US" sz="900" err="1">
                <a:latin typeface="Comic Sans MS"/>
              </a:rPr>
              <a:t>освещает</a:t>
            </a:r>
            <a:r>
              <a:rPr lang="en-US" sz="900">
                <a:latin typeface="Comic Sans MS"/>
              </a:rPr>
              <a:t> </a:t>
            </a:r>
            <a:r>
              <a:rPr lang="en-US" sz="900" err="1">
                <a:latin typeface="Comic Sans MS"/>
              </a:rPr>
              <a:t>ранее</a:t>
            </a:r>
            <a:r>
              <a:rPr lang="en-US" sz="900">
                <a:latin typeface="Comic Sans MS"/>
              </a:rPr>
              <a:t> </a:t>
            </a:r>
            <a:r>
              <a:rPr lang="en-US" sz="900" err="1">
                <a:latin typeface="Comic Sans MS"/>
              </a:rPr>
              <a:t>не</a:t>
            </a:r>
            <a:r>
              <a:rPr lang="en-US" sz="900">
                <a:latin typeface="Comic Sans MS"/>
              </a:rPr>
              <a:t> </a:t>
            </a:r>
            <a:r>
              <a:rPr lang="en-US" sz="900" err="1">
                <a:latin typeface="Comic Sans MS"/>
              </a:rPr>
              <a:t>затрагиваемые</a:t>
            </a:r>
            <a:r>
              <a:rPr lang="en-US" sz="900">
                <a:latin typeface="Comic Sans MS"/>
              </a:rPr>
              <a:t> </a:t>
            </a:r>
            <a:r>
              <a:rPr lang="en-US" sz="900" err="1">
                <a:latin typeface="Comic Sans MS"/>
              </a:rPr>
              <a:t>аспекты</a:t>
            </a:r>
            <a:r>
              <a:rPr lang="en-US" sz="900">
                <a:latin typeface="Comic Sans MS"/>
              </a:rPr>
              <a:t> </a:t>
            </a:r>
            <a:r>
              <a:rPr lang="en-US" sz="900" err="1">
                <a:latin typeface="Comic Sans MS"/>
              </a:rPr>
              <a:t>такого</a:t>
            </a:r>
            <a:r>
              <a:rPr lang="en-US" sz="900">
                <a:latin typeface="Comic Sans MS"/>
              </a:rPr>
              <a:t> </a:t>
            </a:r>
            <a:r>
              <a:rPr lang="en-US" sz="900" err="1">
                <a:latin typeface="Comic Sans MS"/>
              </a:rPr>
              <a:t>явления</a:t>
            </a:r>
            <a:r>
              <a:rPr lang="en-US" sz="900">
                <a:latin typeface="Comic Sans MS"/>
              </a:rPr>
              <a:t> </a:t>
            </a:r>
            <a:r>
              <a:rPr lang="en-US" sz="900" err="1">
                <a:latin typeface="Comic Sans MS"/>
              </a:rPr>
              <a:t>как</a:t>
            </a:r>
            <a:r>
              <a:rPr lang="en-US" sz="900">
                <a:latin typeface="Comic Sans MS"/>
              </a:rPr>
              <a:t> </a:t>
            </a:r>
            <a:r>
              <a:rPr lang="en-US" sz="900" err="1">
                <a:latin typeface="Comic Sans MS"/>
              </a:rPr>
              <a:t>аниме</a:t>
            </a:r>
            <a:r>
              <a:rPr lang="en-US" sz="900">
                <a:latin typeface="Comic Sans MS"/>
              </a:rPr>
              <a:t>  и </a:t>
            </a:r>
            <a:r>
              <a:rPr lang="en-US" sz="900" err="1">
                <a:latin typeface="Comic Sans MS"/>
              </a:rPr>
              <a:t>предлагает</a:t>
            </a:r>
            <a:r>
              <a:rPr lang="en-US" sz="900">
                <a:latin typeface="Comic Sans MS"/>
              </a:rPr>
              <a:t> к </a:t>
            </a:r>
            <a:r>
              <a:rPr lang="en-US" sz="900" err="1">
                <a:latin typeface="Comic Sans MS"/>
              </a:rPr>
              <a:t>рассмотрению</a:t>
            </a:r>
            <a:r>
              <a:rPr lang="en-US" sz="900">
                <a:latin typeface="Comic Sans MS"/>
              </a:rPr>
              <a:t> </a:t>
            </a:r>
            <a:r>
              <a:rPr lang="en-US" sz="900" err="1">
                <a:latin typeface="Comic Sans MS"/>
              </a:rPr>
              <a:t>безопасный</a:t>
            </a:r>
            <a:r>
              <a:rPr lang="en-US" sz="900">
                <a:latin typeface="Comic Sans MS"/>
              </a:rPr>
              <a:t> </a:t>
            </a:r>
            <a:r>
              <a:rPr lang="en-US" sz="900" err="1">
                <a:latin typeface="Comic Sans MS"/>
              </a:rPr>
              <a:t>режим</a:t>
            </a:r>
            <a:r>
              <a:rPr lang="en-US" sz="900">
                <a:latin typeface="Comic Sans MS"/>
              </a:rPr>
              <a:t>  и </a:t>
            </a:r>
            <a:r>
              <a:rPr lang="en-US" sz="900" err="1">
                <a:latin typeface="Comic Sans MS"/>
              </a:rPr>
              <a:t>примерный</a:t>
            </a:r>
            <a:r>
              <a:rPr lang="en-US" sz="900">
                <a:latin typeface="Comic Sans MS"/>
              </a:rPr>
              <a:t> </a:t>
            </a:r>
            <a:r>
              <a:rPr lang="en-US" sz="900" err="1">
                <a:latin typeface="Comic Sans MS"/>
              </a:rPr>
              <a:t>список</a:t>
            </a:r>
            <a:r>
              <a:rPr lang="en-US" sz="900">
                <a:latin typeface="Comic Sans MS"/>
              </a:rPr>
              <a:t> </a:t>
            </a:r>
            <a:r>
              <a:rPr lang="en-US" sz="900" err="1">
                <a:latin typeface="Comic Sans MS"/>
              </a:rPr>
              <a:t>произведений</a:t>
            </a:r>
            <a:r>
              <a:rPr lang="en-US" sz="900">
                <a:latin typeface="Comic Sans MS"/>
              </a:rPr>
              <a:t>, </a:t>
            </a:r>
            <a:r>
              <a:rPr lang="en-US" sz="900" err="1">
                <a:latin typeface="Comic Sans MS"/>
              </a:rPr>
              <a:t>которы</a:t>
            </a:r>
            <a:r>
              <a:rPr lang="en-US" sz="900">
                <a:latin typeface="Comic Sans MS"/>
              </a:rPr>
              <a:t> </a:t>
            </a:r>
            <a:r>
              <a:rPr lang="en-US" sz="900" err="1">
                <a:latin typeface="Comic Sans MS"/>
              </a:rPr>
              <a:t>можно</a:t>
            </a:r>
            <a:r>
              <a:rPr lang="en-US" sz="900">
                <a:latin typeface="Comic Sans MS"/>
              </a:rPr>
              <a:t> </a:t>
            </a:r>
            <a:r>
              <a:rPr lang="en-US" sz="900" err="1">
                <a:latin typeface="Comic Sans MS"/>
              </a:rPr>
              <a:t>рекомендовать</a:t>
            </a:r>
            <a:r>
              <a:rPr lang="en-US" sz="900">
                <a:latin typeface="Comic Sans MS"/>
              </a:rPr>
              <a:t> к </a:t>
            </a:r>
            <a:r>
              <a:rPr lang="en-US" sz="900" err="1">
                <a:latin typeface="Comic Sans MS"/>
              </a:rPr>
              <a:t>просмотру</a:t>
            </a:r>
            <a:r>
              <a:rPr lang="en-US" sz="900">
                <a:latin typeface="Comic Sans MS"/>
              </a:rPr>
              <a:t>.</a:t>
            </a:r>
            <a:endParaRPr lang="en-US" sz="900">
              <a:latin typeface="Comic Sans MS"/>
              <a:cs typeface="Calibri"/>
            </a:endParaRPr>
          </a:p>
          <a:p>
            <a:pPr indent="-228600">
              <a:lnSpc>
                <a:spcPct val="90000"/>
              </a:lnSpc>
              <a:spcAft>
                <a:spcPts val="600"/>
              </a:spcAft>
              <a:buFont typeface="Arial" panose="020B0604020202020204" pitchFamily="34" charset="0"/>
              <a:buChar char="•"/>
            </a:pPr>
            <a:r>
              <a:rPr lang="en-US" sz="900">
                <a:latin typeface="Comic Sans MS"/>
              </a:rPr>
              <a:t>Цель </a:t>
            </a:r>
            <a:r>
              <a:rPr lang="en-US" sz="900" err="1">
                <a:latin typeface="Comic Sans MS"/>
              </a:rPr>
              <a:t>исследования</a:t>
            </a:r>
            <a:r>
              <a:rPr lang="en-US" sz="900">
                <a:latin typeface="Comic Sans MS"/>
              </a:rPr>
              <a:t> – </a:t>
            </a:r>
            <a:r>
              <a:rPr lang="en-US" sz="900" err="1">
                <a:latin typeface="Comic Sans MS"/>
              </a:rPr>
              <a:t>работа</a:t>
            </a:r>
            <a:r>
              <a:rPr lang="en-US" sz="900">
                <a:latin typeface="Comic Sans MS"/>
              </a:rPr>
              <a:t> </a:t>
            </a:r>
            <a:r>
              <a:rPr lang="en-US" sz="900" err="1">
                <a:latin typeface="Comic Sans MS"/>
              </a:rPr>
              <a:t>направлена</a:t>
            </a:r>
            <a:r>
              <a:rPr lang="en-US" sz="900">
                <a:latin typeface="Comic Sans MS"/>
              </a:rPr>
              <a:t> </a:t>
            </a:r>
            <a:r>
              <a:rPr lang="en-US" sz="900" err="1">
                <a:latin typeface="Comic Sans MS"/>
              </a:rPr>
              <a:t>на</a:t>
            </a:r>
            <a:r>
              <a:rPr lang="en-US" sz="900">
                <a:latin typeface="Comic Sans MS"/>
              </a:rPr>
              <a:t> </a:t>
            </a:r>
            <a:r>
              <a:rPr lang="en-US" sz="900" err="1">
                <a:latin typeface="Comic Sans MS"/>
              </a:rPr>
              <a:t>поиски</a:t>
            </a:r>
            <a:r>
              <a:rPr lang="en-US" sz="900">
                <a:latin typeface="Comic Sans MS"/>
              </a:rPr>
              <a:t> </a:t>
            </a:r>
            <a:r>
              <a:rPr lang="en-US" sz="900" err="1">
                <a:latin typeface="Comic Sans MS"/>
              </a:rPr>
              <a:t>интересного</a:t>
            </a:r>
            <a:r>
              <a:rPr lang="en-US" sz="900">
                <a:latin typeface="Comic Sans MS"/>
              </a:rPr>
              <a:t> и </a:t>
            </a:r>
            <a:r>
              <a:rPr lang="en-US" sz="900" err="1">
                <a:latin typeface="Comic Sans MS"/>
              </a:rPr>
              <a:t>безопасного</a:t>
            </a:r>
            <a:r>
              <a:rPr lang="en-US" sz="900">
                <a:latin typeface="Comic Sans MS"/>
              </a:rPr>
              <a:t> </a:t>
            </a:r>
            <a:r>
              <a:rPr lang="en-US" sz="900" err="1">
                <a:latin typeface="Comic Sans MS"/>
              </a:rPr>
              <a:t>для</a:t>
            </a:r>
            <a:r>
              <a:rPr lang="en-US" sz="900">
                <a:latin typeface="Comic Sans MS"/>
              </a:rPr>
              <a:t> </a:t>
            </a:r>
            <a:r>
              <a:rPr lang="en-US" sz="900" err="1">
                <a:latin typeface="Comic Sans MS"/>
              </a:rPr>
              <a:t>подростков</a:t>
            </a:r>
            <a:r>
              <a:rPr lang="en-US" sz="900">
                <a:latin typeface="Comic Sans MS"/>
              </a:rPr>
              <a:t> </a:t>
            </a:r>
            <a:r>
              <a:rPr lang="en-US" sz="900" err="1">
                <a:latin typeface="Comic Sans MS"/>
              </a:rPr>
              <a:t>контента</a:t>
            </a:r>
            <a:r>
              <a:rPr lang="en-US" sz="900">
                <a:latin typeface="Comic Sans MS"/>
              </a:rPr>
              <a:t> в </a:t>
            </a:r>
            <a:r>
              <a:rPr lang="en-US" sz="900" err="1">
                <a:latin typeface="Comic Sans MS"/>
              </a:rPr>
              <a:t>мире</a:t>
            </a:r>
            <a:r>
              <a:rPr lang="en-US" sz="900">
                <a:latin typeface="Comic Sans MS"/>
              </a:rPr>
              <a:t> </a:t>
            </a:r>
            <a:r>
              <a:rPr lang="en-US" sz="900" err="1">
                <a:latin typeface="Comic Sans MS"/>
              </a:rPr>
              <a:t>такого</a:t>
            </a:r>
            <a:r>
              <a:rPr lang="en-US" sz="900">
                <a:latin typeface="Comic Sans MS"/>
              </a:rPr>
              <a:t> </a:t>
            </a:r>
            <a:r>
              <a:rPr lang="en-US" sz="900" err="1">
                <a:latin typeface="Comic Sans MS"/>
              </a:rPr>
              <a:t>популярного</a:t>
            </a:r>
            <a:r>
              <a:rPr lang="en-US" sz="900">
                <a:latin typeface="Comic Sans MS"/>
              </a:rPr>
              <a:t>, </a:t>
            </a:r>
            <a:r>
              <a:rPr lang="en-US" sz="900" err="1">
                <a:latin typeface="Comic Sans MS"/>
              </a:rPr>
              <a:t>но</a:t>
            </a:r>
            <a:r>
              <a:rPr lang="en-US" sz="900">
                <a:latin typeface="Comic Sans MS"/>
              </a:rPr>
              <a:t> </a:t>
            </a:r>
            <a:r>
              <a:rPr lang="en-US" sz="900" err="1">
                <a:latin typeface="Comic Sans MS"/>
              </a:rPr>
              <a:t>неоднозначного</a:t>
            </a:r>
            <a:r>
              <a:rPr lang="en-US" sz="900">
                <a:latin typeface="Comic Sans MS"/>
              </a:rPr>
              <a:t>  </a:t>
            </a:r>
            <a:r>
              <a:rPr lang="en-US" sz="900" err="1">
                <a:latin typeface="Comic Sans MS"/>
              </a:rPr>
              <a:t>искусства</a:t>
            </a:r>
            <a:r>
              <a:rPr lang="en-US" sz="900">
                <a:latin typeface="Comic Sans MS"/>
              </a:rPr>
              <a:t> </a:t>
            </a:r>
            <a:r>
              <a:rPr lang="en-US" sz="900" err="1">
                <a:latin typeface="Comic Sans MS"/>
              </a:rPr>
              <a:t>как</a:t>
            </a:r>
            <a:r>
              <a:rPr lang="en-US" sz="900">
                <a:latin typeface="Comic Sans MS"/>
              </a:rPr>
              <a:t> </a:t>
            </a:r>
            <a:r>
              <a:rPr lang="en-US" sz="900" err="1">
                <a:latin typeface="Comic Sans MS"/>
              </a:rPr>
              <a:t>аниме</a:t>
            </a:r>
            <a:r>
              <a:rPr lang="en-US" sz="900">
                <a:latin typeface="Comic Sans MS"/>
              </a:rPr>
              <a:t>.</a:t>
            </a:r>
            <a:endParaRPr lang="en-US" sz="900">
              <a:latin typeface="Comic Sans MS"/>
              <a:cs typeface="Calibri"/>
            </a:endParaRPr>
          </a:p>
          <a:p>
            <a:pPr indent="-228600">
              <a:lnSpc>
                <a:spcPct val="90000"/>
              </a:lnSpc>
              <a:spcAft>
                <a:spcPts val="600"/>
              </a:spcAft>
              <a:buFont typeface="Arial" panose="020B0604020202020204" pitchFamily="34" charset="0"/>
              <a:buChar char="•"/>
            </a:pPr>
            <a:r>
              <a:rPr lang="en-US" sz="900" err="1">
                <a:latin typeface="Comic Sans MS"/>
              </a:rPr>
              <a:t>Задачи</a:t>
            </a:r>
            <a:r>
              <a:rPr lang="en-US" sz="900">
                <a:latin typeface="Comic Sans MS"/>
              </a:rPr>
              <a:t> </a:t>
            </a:r>
            <a:r>
              <a:rPr lang="en-US" sz="900" err="1">
                <a:latin typeface="Comic Sans MS"/>
              </a:rPr>
              <a:t>исследования</a:t>
            </a:r>
            <a:r>
              <a:rPr lang="en-US" sz="900">
                <a:latin typeface="Comic Sans MS"/>
              </a:rPr>
              <a:t> —</a:t>
            </a:r>
            <a:r>
              <a:rPr lang="en-US" sz="900" err="1">
                <a:latin typeface="Comic Sans MS"/>
              </a:rPr>
              <a:t>изучить</a:t>
            </a:r>
            <a:r>
              <a:rPr lang="en-US" sz="900">
                <a:latin typeface="Comic Sans MS"/>
              </a:rPr>
              <a:t> </a:t>
            </a:r>
            <a:r>
              <a:rPr lang="en-US" sz="900" err="1">
                <a:latin typeface="Comic Sans MS"/>
              </a:rPr>
              <a:t>историю</a:t>
            </a:r>
            <a:r>
              <a:rPr lang="en-US" sz="900">
                <a:latin typeface="Comic Sans MS"/>
              </a:rPr>
              <a:t>, </a:t>
            </a:r>
            <a:r>
              <a:rPr lang="en-US" sz="900" err="1">
                <a:latin typeface="Comic Sans MS"/>
              </a:rPr>
              <a:t>основные</a:t>
            </a:r>
            <a:r>
              <a:rPr lang="en-US" sz="900">
                <a:latin typeface="Comic Sans MS"/>
              </a:rPr>
              <a:t> </a:t>
            </a:r>
            <a:r>
              <a:rPr lang="en-US" sz="900" err="1">
                <a:latin typeface="Comic Sans MS"/>
              </a:rPr>
              <a:t>жанры</a:t>
            </a:r>
            <a:r>
              <a:rPr lang="en-US" sz="900">
                <a:latin typeface="Comic Sans MS"/>
              </a:rPr>
              <a:t> и </a:t>
            </a:r>
            <a:r>
              <a:rPr lang="en-US" sz="900" err="1">
                <a:latin typeface="Comic Sans MS"/>
              </a:rPr>
              <a:t>виды</a:t>
            </a:r>
            <a:r>
              <a:rPr lang="en-US" sz="900">
                <a:latin typeface="Comic Sans MS"/>
              </a:rPr>
              <a:t> </a:t>
            </a:r>
            <a:r>
              <a:rPr lang="en-US" sz="900" err="1">
                <a:latin typeface="Comic Sans MS"/>
              </a:rPr>
              <a:t>японской</a:t>
            </a:r>
            <a:r>
              <a:rPr lang="en-US" sz="900">
                <a:latin typeface="Comic Sans MS"/>
              </a:rPr>
              <a:t> </a:t>
            </a:r>
            <a:r>
              <a:rPr lang="en-US" sz="900" err="1">
                <a:latin typeface="Comic Sans MS"/>
              </a:rPr>
              <a:t>мультипликации</a:t>
            </a:r>
            <a:r>
              <a:rPr lang="en-US" sz="900">
                <a:latin typeface="Comic Sans MS"/>
              </a:rPr>
              <a:t>. </a:t>
            </a:r>
            <a:endParaRPr lang="en-US" sz="900">
              <a:latin typeface="Comic Sans MS"/>
              <a:cs typeface="Calibri"/>
            </a:endParaRPr>
          </a:p>
          <a:p>
            <a:pPr indent="-228600">
              <a:lnSpc>
                <a:spcPct val="90000"/>
              </a:lnSpc>
              <a:spcAft>
                <a:spcPts val="600"/>
              </a:spcAft>
              <a:buFont typeface="Arial" panose="020B0604020202020204" pitchFamily="34" charset="0"/>
              <a:buChar char="•"/>
            </a:pPr>
            <a:r>
              <a:rPr lang="en-US" sz="900" err="1">
                <a:latin typeface="Comic Sans MS"/>
              </a:rPr>
              <a:t>Ответить</a:t>
            </a:r>
            <a:r>
              <a:rPr lang="en-US" sz="900">
                <a:latin typeface="Comic Sans MS"/>
              </a:rPr>
              <a:t> </a:t>
            </a:r>
            <a:r>
              <a:rPr lang="en-US" sz="900" err="1">
                <a:latin typeface="Comic Sans MS"/>
              </a:rPr>
              <a:t>на</a:t>
            </a:r>
            <a:r>
              <a:rPr lang="en-US" sz="900">
                <a:latin typeface="Comic Sans MS"/>
              </a:rPr>
              <a:t> </a:t>
            </a:r>
            <a:r>
              <a:rPr lang="en-US" sz="900" err="1">
                <a:latin typeface="Comic Sans MS"/>
              </a:rPr>
              <a:t>вопросы</a:t>
            </a:r>
            <a:r>
              <a:rPr lang="en-US" sz="900">
                <a:latin typeface="Comic Sans MS"/>
              </a:rPr>
              <a:t> - </a:t>
            </a:r>
            <a:r>
              <a:rPr lang="en-US" sz="900" err="1">
                <a:latin typeface="Comic Sans MS"/>
              </a:rPr>
              <a:t>Какое</a:t>
            </a:r>
            <a:r>
              <a:rPr lang="en-US" sz="900">
                <a:latin typeface="Comic Sans MS"/>
              </a:rPr>
              <a:t> </a:t>
            </a:r>
            <a:r>
              <a:rPr lang="en-US" sz="900" err="1">
                <a:latin typeface="Comic Sans MS"/>
              </a:rPr>
              <a:t>аниме</a:t>
            </a:r>
            <a:r>
              <a:rPr lang="en-US" sz="900">
                <a:latin typeface="Comic Sans MS"/>
              </a:rPr>
              <a:t> </a:t>
            </a:r>
            <a:r>
              <a:rPr lang="en-US" sz="900" err="1">
                <a:latin typeface="Comic Sans MS"/>
              </a:rPr>
              <a:t>можно</a:t>
            </a:r>
            <a:r>
              <a:rPr lang="en-US" sz="900">
                <a:latin typeface="Comic Sans MS"/>
              </a:rPr>
              <a:t> </a:t>
            </a:r>
            <a:r>
              <a:rPr lang="en-US" sz="900" err="1">
                <a:latin typeface="Comic Sans MS"/>
              </a:rPr>
              <a:t>посмотреть</a:t>
            </a:r>
            <a:r>
              <a:rPr lang="en-US" sz="900">
                <a:latin typeface="Comic Sans MS"/>
              </a:rPr>
              <a:t> </a:t>
            </a:r>
            <a:r>
              <a:rPr lang="en-US" sz="900" err="1">
                <a:latin typeface="Comic Sans MS"/>
              </a:rPr>
              <a:t>всей</a:t>
            </a:r>
            <a:r>
              <a:rPr lang="en-US" sz="900">
                <a:latin typeface="Comic Sans MS"/>
              </a:rPr>
              <a:t> </a:t>
            </a:r>
            <a:r>
              <a:rPr lang="en-US" sz="900" err="1">
                <a:latin typeface="Comic Sans MS"/>
              </a:rPr>
              <a:t>семьей</a:t>
            </a:r>
            <a:r>
              <a:rPr lang="en-US" sz="900">
                <a:latin typeface="Comic Sans MS"/>
              </a:rPr>
              <a:t>? А </a:t>
            </a:r>
            <a:r>
              <a:rPr lang="en-US" sz="900" err="1">
                <a:latin typeface="Comic Sans MS"/>
              </a:rPr>
              <a:t>так</a:t>
            </a:r>
            <a:r>
              <a:rPr lang="en-US" sz="900">
                <a:latin typeface="Comic Sans MS"/>
              </a:rPr>
              <a:t> </a:t>
            </a:r>
            <a:r>
              <a:rPr lang="en-US" sz="900" err="1">
                <a:latin typeface="Comic Sans MS"/>
              </a:rPr>
              <a:t>же</a:t>
            </a:r>
            <a:r>
              <a:rPr lang="en-US" sz="900">
                <a:latin typeface="Comic Sans MS"/>
              </a:rPr>
              <a:t> </a:t>
            </a:r>
            <a:r>
              <a:rPr lang="en-US" sz="900" err="1">
                <a:latin typeface="Comic Sans MS"/>
              </a:rPr>
              <a:t>порекомендовать</a:t>
            </a:r>
            <a:r>
              <a:rPr lang="en-US" sz="900">
                <a:latin typeface="Comic Sans MS"/>
              </a:rPr>
              <a:t>  </a:t>
            </a:r>
            <a:r>
              <a:rPr lang="en-US" sz="900" err="1">
                <a:latin typeface="Comic Sans MS"/>
              </a:rPr>
              <a:t>аниме</a:t>
            </a:r>
            <a:r>
              <a:rPr lang="en-US" sz="900">
                <a:latin typeface="Comic Sans MS"/>
              </a:rPr>
              <a:t> к </a:t>
            </a:r>
            <a:r>
              <a:rPr lang="en-US" sz="900" err="1">
                <a:latin typeface="Comic Sans MS"/>
              </a:rPr>
              <a:t>просмотру</a:t>
            </a:r>
            <a:r>
              <a:rPr lang="en-US" sz="900">
                <a:latin typeface="Comic Sans MS"/>
              </a:rPr>
              <a:t> и </a:t>
            </a:r>
            <a:r>
              <a:rPr lang="en-US" sz="900" err="1">
                <a:latin typeface="Comic Sans MS"/>
              </a:rPr>
              <a:t>аниме</a:t>
            </a:r>
            <a:r>
              <a:rPr lang="en-US" sz="900">
                <a:latin typeface="Comic Sans MS"/>
              </a:rPr>
              <a:t> </a:t>
            </a:r>
            <a:r>
              <a:rPr lang="en-US" sz="900" err="1">
                <a:latin typeface="Comic Sans MS"/>
              </a:rPr>
              <a:t>которые</a:t>
            </a:r>
            <a:r>
              <a:rPr lang="en-US" sz="900">
                <a:latin typeface="Comic Sans MS"/>
              </a:rPr>
              <a:t> я </a:t>
            </a:r>
            <a:r>
              <a:rPr lang="en-US" sz="900" err="1">
                <a:latin typeface="Comic Sans MS"/>
              </a:rPr>
              <a:t>не</a:t>
            </a:r>
            <a:r>
              <a:rPr lang="en-US" sz="900">
                <a:latin typeface="Comic Sans MS"/>
              </a:rPr>
              <a:t> </a:t>
            </a:r>
            <a:r>
              <a:rPr lang="en-US" sz="900" err="1">
                <a:latin typeface="Comic Sans MS"/>
              </a:rPr>
              <a:t>советую</a:t>
            </a:r>
            <a:r>
              <a:rPr lang="en-US" sz="900">
                <a:latin typeface="Comic Sans MS"/>
              </a:rPr>
              <a:t> </a:t>
            </a:r>
            <a:r>
              <a:rPr lang="en-US" sz="900" err="1">
                <a:latin typeface="Comic Sans MS"/>
              </a:rPr>
              <a:t>смотреть</a:t>
            </a:r>
            <a:r>
              <a:rPr lang="en-US" sz="900">
                <a:latin typeface="Comic Sans MS"/>
              </a:rPr>
              <a:t> </a:t>
            </a:r>
            <a:r>
              <a:rPr lang="en-US" sz="900" err="1">
                <a:latin typeface="Comic Sans MS"/>
              </a:rPr>
              <a:t>вам</a:t>
            </a:r>
            <a:r>
              <a:rPr lang="en-US" sz="900">
                <a:latin typeface="Comic Sans MS"/>
              </a:rPr>
              <a:t>.</a:t>
            </a:r>
            <a:endParaRPr lang="en-US" sz="900">
              <a:latin typeface="Comic Sans MS"/>
              <a:cs typeface="Calibri"/>
            </a:endParaRPr>
          </a:p>
          <a:p>
            <a:pPr indent="-228600">
              <a:lnSpc>
                <a:spcPct val="90000"/>
              </a:lnSpc>
              <a:spcAft>
                <a:spcPts val="600"/>
              </a:spcAft>
              <a:buFont typeface="Arial" panose="020B0604020202020204" pitchFamily="34" charset="0"/>
              <a:buChar char="•"/>
            </a:pPr>
            <a:r>
              <a:rPr lang="en-US" sz="900" err="1">
                <a:latin typeface="Comic Sans MS"/>
              </a:rPr>
              <a:t>Результаты</a:t>
            </a:r>
            <a:r>
              <a:rPr lang="en-US" sz="900">
                <a:latin typeface="Comic Sans MS"/>
              </a:rPr>
              <a:t> и </a:t>
            </a:r>
            <a:r>
              <a:rPr lang="en-US" sz="900" err="1">
                <a:latin typeface="Comic Sans MS"/>
              </a:rPr>
              <a:t>выводы</a:t>
            </a:r>
            <a:r>
              <a:rPr lang="en-US" sz="900">
                <a:latin typeface="Comic Sans MS"/>
              </a:rPr>
              <a:t>- </a:t>
            </a:r>
            <a:r>
              <a:rPr lang="en-US" sz="900" err="1">
                <a:latin typeface="Comic Sans MS"/>
              </a:rPr>
              <a:t>множество</a:t>
            </a:r>
            <a:r>
              <a:rPr lang="en-US" sz="900">
                <a:latin typeface="Comic Sans MS"/>
              </a:rPr>
              <a:t> </a:t>
            </a:r>
            <a:r>
              <a:rPr lang="en-US" sz="900" err="1">
                <a:latin typeface="Comic Sans MS"/>
              </a:rPr>
              <a:t>детей</a:t>
            </a:r>
            <a:r>
              <a:rPr lang="en-US" sz="900">
                <a:latin typeface="Comic Sans MS"/>
              </a:rPr>
              <a:t> и </a:t>
            </a:r>
            <a:r>
              <a:rPr lang="en-US" sz="900" err="1">
                <a:latin typeface="Comic Sans MS"/>
              </a:rPr>
              <a:t>подростоков</a:t>
            </a:r>
            <a:r>
              <a:rPr lang="en-US" sz="900">
                <a:latin typeface="Comic Sans MS"/>
              </a:rPr>
              <a:t> в </a:t>
            </a:r>
            <a:r>
              <a:rPr lang="en-US" sz="900" err="1">
                <a:latin typeface="Comic Sans MS"/>
              </a:rPr>
              <a:t>нашей</a:t>
            </a:r>
            <a:r>
              <a:rPr lang="en-US" sz="900">
                <a:latin typeface="Comic Sans MS"/>
              </a:rPr>
              <a:t> </a:t>
            </a:r>
            <a:r>
              <a:rPr lang="en-US" sz="900" err="1">
                <a:latin typeface="Comic Sans MS"/>
              </a:rPr>
              <a:t>стране</a:t>
            </a:r>
            <a:r>
              <a:rPr lang="en-US" sz="900">
                <a:latin typeface="Comic Sans MS"/>
              </a:rPr>
              <a:t> </a:t>
            </a:r>
            <a:r>
              <a:rPr lang="en-US" sz="900" err="1">
                <a:latin typeface="Comic Sans MS"/>
              </a:rPr>
              <a:t>интересуются</a:t>
            </a:r>
            <a:r>
              <a:rPr lang="en-US" sz="900">
                <a:latin typeface="Comic Sans MS"/>
              </a:rPr>
              <a:t> </a:t>
            </a:r>
            <a:r>
              <a:rPr lang="en-US" sz="900" err="1">
                <a:latin typeface="Comic Sans MS"/>
              </a:rPr>
              <a:t>культурой</a:t>
            </a:r>
            <a:r>
              <a:rPr lang="en-US" sz="900">
                <a:latin typeface="Comic Sans MS"/>
              </a:rPr>
              <a:t> </a:t>
            </a:r>
            <a:r>
              <a:rPr lang="en-US" sz="900" err="1">
                <a:latin typeface="Comic Sans MS"/>
              </a:rPr>
              <a:t>аниме</a:t>
            </a:r>
            <a:r>
              <a:rPr lang="en-US" sz="900">
                <a:latin typeface="Comic Sans MS"/>
              </a:rPr>
              <a:t>, </a:t>
            </a:r>
            <a:r>
              <a:rPr lang="en-US" sz="900" err="1">
                <a:latin typeface="Comic Sans MS"/>
              </a:rPr>
              <a:t>находят</a:t>
            </a:r>
            <a:r>
              <a:rPr lang="en-US" sz="900">
                <a:latin typeface="Comic Sans MS"/>
              </a:rPr>
              <a:t> в </a:t>
            </a:r>
            <a:r>
              <a:rPr lang="en-US" sz="900" err="1">
                <a:latin typeface="Comic Sans MS"/>
              </a:rPr>
              <a:t>ней</a:t>
            </a:r>
            <a:r>
              <a:rPr lang="en-US" sz="900">
                <a:latin typeface="Comic Sans MS"/>
              </a:rPr>
              <a:t> </a:t>
            </a:r>
            <a:r>
              <a:rPr lang="en-US" sz="900" err="1">
                <a:latin typeface="Comic Sans MS"/>
              </a:rPr>
              <a:t>что-то</a:t>
            </a:r>
            <a:r>
              <a:rPr lang="en-US" sz="900">
                <a:latin typeface="Comic Sans MS"/>
              </a:rPr>
              <a:t> </a:t>
            </a:r>
            <a:r>
              <a:rPr lang="en-US" sz="900" err="1">
                <a:latin typeface="Comic Sans MS"/>
              </a:rPr>
              <a:t>близкое</a:t>
            </a:r>
            <a:r>
              <a:rPr lang="en-US" sz="900">
                <a:latin typeface="Comic Sans MS"/>
              </a:rPr>
              <a:t> и </a:t>
            </a:r>
            <a:r>
              <a:rPr lang="en-US" sz="900" err="1">
                <a:latin typeface="Comic Sans MS"/>
              </a:rPr>
              <a:t>понятное</a:t>
            </a:r>
            <a:r>
              <a:rPr lang="en-US" sz="900">
                <a:latin typeface="Comic Sans MS"/>
              </a:rPr>
              <a:t> </a:t>
            </a:r>
            <a:r>
              <a:rPr lang="en-US" sz="900" err="1">
                <a:latin typeface="Comic Sans MS"/>
              </a:rPr>
              <a:t>для</a:t>
            </a:r>
            <a:r>
              <a:rPr lang="en-US" sz="900">
                <a:latin typeface="Comic Sans MS"/>
              </a:rPr>
              <a:t> </a:t>
            </a:r>
            <a:r>
              <a:rPr lang="en-US" sz="900" err="1">
                <a:latin typeface="Comic Sans MS"/>
              </a:rPr>
              <a:t>себя</a:t>
            </a:r>
            <a:r>
              <a:rPr lang="en-US" sz="900">
                <a:latin typeface="Comic Sans MS"/>
              </a:rPr>
              <a:t>. </a:t>
            </a:r>
            <a:r>
              <a:rPr lang="en-US" sz="900" err="1">
                <a:latin typeface="Comic Sans MS"/>
              </a:rPr>
              <a:t>Моя</a:t>
            </a:r>
            <a:r>
              <a:rPr lang="en-US" sz="900">
                <a:latin typeface="Comic Sans MS"/>
              </a:rPr>
              <a:t> </a:t>
            </a:r>
            <a:r>
              <a:rPr lang="en-US" sz="900" err="1">
                <a:latin typeface="Comic Sans MS"/>
              </a:rPr>
              <a:t>работа</a:t>
            </a:r>
            <a:r>
              <a:rPr lang="en-US" sz="900">
                <a:latin typeface="Comic Sans MS"/>
              </a:rPr>
              <a:t> </a:t>
            </a:r>
            <a:r>
              <a:rPr lang="en-US" sz="900" err="1">
                <a:latin typeface="Comic Sans MS"/>
              </a:rPr>
              <a:t>посвящена</a:t>
            </a:r>
            <a:r>
              <a:rPr lang="en-US" sz="900">
                <a:latin typeface="Comic Sans MS"/>
              </a:rPr>
              <a:t> </a:t>
            </a:r>
            <a:r>
              <a:rPr lang="en-US" sz="900" err="1">
                <a:latin typeface="Comic Sans MS"/>
              </a:rPr>
              <a:t>проблеме</a:t>
            </a:r>
            <a:r>
              <a:rPr lang="en-US" sz="900">
                <a:latin typeface="Comic Sans MS"/>
              </a:rPr>
              <a:t> </a:t>
            </a:r>
            <a:r>
              <a:rPr lang="en-US" sz="900" err="1">
                <a:latin typeface="Comic Sans MS"/>
              </a:rPr>
              <a:t>выбора</a:t>
            </a:r>
            <a:r>
              <a:rPr lang="en-US" sz="900">
                <a:latin typeface="Comic Sans MS"/>
              </a:rPr>
              <a:t>, </a:t>
            </a:r>
            <a:r>
              <a:rPr lang="en-US" sz="900" err="1">
                <a:latin typeface="Comic Sans MS"/>
              </a:rPr>
              <a:t>определения</a:t>
            </a:r>
            <a:r>
              <a:rPr lang="en-US" sz="900">
                <a:latin typeface="Comic Sans MS"/>
              </a:rPr>
              <a:t> </a:t>
            </a:r>
            <a:r>
              <a:rPr lang="en-US" sz="900" err="1">
                <a:latin typeface="Comic Sans MS"/>
              </a:rPr>
              <a:t>верных</a:t>
            </a:r>
            <a:r>
              <a:rPr lang="en-US" sz="900">
                <a:latin typeface="Comic Sans MS"/>
              </a:rPr>
              <a:t> </a:t>
            </a:r>
            <a:r>
              <a:rPr lang="en-US" sz="900" err="1">
                <a:latin typeface="Comic Sans MS"/>
              </a:rPr>
              <a:t>ценностей</a:t>
            </a:r>
            <a:r>
              <a:rPr lang="en-US" sz="900">
                <a:latin typeface="Comic Sans MS"/>
              </a:rPr>
              <a:t> и </a:t>
            </a:r>
            <a:r>
              <a:rPr lang="en-US" sz="900" err="1">
                <a:latin typeface="Comic Sans MS"/>
              </a:rPr>
              <a:t>ориентиров</a:t>
            </a:r>
            <a:r>
              <a:rPr lang="en-US" sz="900">
                <a:latin typeface="Comic Sans MS"/>
              </a:rPr>
              <a:t> в </a:t>
            </a:r>
            <a:r>
              <a:rPr lang="en-US" sz="900" err="1">
                <a:latin typeface="Comic Sans MS"/>
              </a:rPr>
              <a:t>жизни</a:t>
            </a:r>
            <a:r>
              <a:rPr lang="en-US" sz="900">
                <a:latin typeface="Comic Sans MS"/>
              </a:rPr>
              <a:t>. </a:t>
            </a:r>
            <a:r>
              <a:rPr lang="en-US" sz="900" err="1">
                <a:latin typeface="Comic Sans MS"/>
              </a:rPr>
              <a:t>Правильно</a:t>
            </a:r>
            <a:r>
              <a:rPr lang="en-US" sz="900">
                <a:latin typeface="Comic Sans MS"/>
              </a:rPr>
              <a:t> и </a:t>
            </a:r>
            <a:r>
              <a:rPr lang="en-US" sz="900" err="1">
                <a:latin typeface="Comic Sans MS"/>
              </a:rPr>
              <a:t>ответственно</a:t>
            </a:r>
            <a:r>
              <a:rPr lang="en-US" sz="900">
                <a:latin typeface="Comic Sans MS"/>
              </a:rPr>
              <a:t> </a:t>
            </a:r>
            <a:r>
              <a:rPr lang="en-US" sz="900" err="1">
                <a:latin typeface="Comic Sans MS"/>
              </a:rPr>
              <a:t>подобранное</a:t>
            </a:r>
            <a:r>
              <a:rPr lang="en-US" sz="900">
                <a:latin typeface="Comic Sans MS"/>
              </a:rPr>
              <a:t> </a:t>
            </a:r>
            <a:r>
              <a:rPr lang="en-US" sz="900" err="1">
                <a:latin typeface="Comic Sans MS"/>
              </a:rPr>
              <a:t>аниме</a:t>
            </a:r>
            <a:r>
              <a:rPr lang="en-US" sz="900">
                <a:latin typeface="Comic Sans MS"/>
              </a:rPr>
              <a:t> с </a:t>
            </a:r>
            <a:r>
              <a:rPr lang="en-US" sz="900" err="1">
                <a:latin typeface="Comic Sans MS"/>
              </a:rPr>
              <a:t>учетом</a:t>
            </a:r>
            <a:r>
              <a:rPr lang="en-US" sz="900">
                <a:latin typeface="Comic Sans MS"/>
              </a:rPr>
              <a:t> </a:t>
            </a:r>
            <a:r>
              <a:rPr lang="en-US" sz="900" err="1">
                <a:latin typeface="Comic Sans MS"/>
              </a:rPr>
              <a:t>жанров</a:t>
            </a:r>
            <a:r>
              <a:rPr lang="en-US" sz="900">
                <a:latin typeface="Comic Sans MS"/>
              </a:rPr>
              <a:t> и </a:t>
            </a:r>
            <a:r>
              <a:rPr lang="en-US" sz="900" err="1">
                <a:latin typeface="Comic Sans MS"/>
              </a:rPr>
              <a:t>возрастных</a:t>
            </a:r>
            <a:r>
              <a:rPr lang="en-US" sz="900">
                <a:latin typeface="Comic Sans MS"/>
              </a:rPr>
              <a:t> </a:t>
            </a:r>
            <a:r>
              <a:rPr lang="en-US" sz="900" err="1">
                <a:latin typeface="Comic Sans MS"/>
              </a:rPr>
              <a:t>ограничений</a:t>
            </a:r>
            <a:r>
              <a:rPr lang="en-US" sz="900">
                <a:latin typeface="Comic Sans MS"/>
              </a:rPr>
              <a:t> </a:t>
            </a:r>
            <a:r>
              <a:rPr lang="en-US" sz="900" err="1">
                <a:latin typeface="Comic Sans MS"/>
              </a:rPr>
              <a:t>способно</a:t>
            </a:r>
            <a:r>
              <a:rPr lang="en-US" sz="900">
                <a:latin typeface="Comic Sans MS"/>
              </a:rPr>
              <a:t> </a:t>
            </a:r>
            <a:r>
              <a:rPr lang="en-US" sz="900" err="1">
                <a:latin typeface="Comic Sans MS"/>
              </a:rPr>
              <a:t>не</a:t>
            </a:r>
            <a:r>
              <a:rPr lang="en-US" sz="900">
                <a:latin typeface="Comic Sans MS"/>
              </a:rPr>
              <a:t> </a:t>
            </a:r>
            <a:r>
              <a:rPr lang="en-US" sz="900" err="1">
                <a:latin typeface="Comic Sans MS"/>
              </a:rPr>
              <a:t>только</a:t>
            </a:r>
            <a:r>
              <a:rPr lang="en-US" sz="900">
                <a:latin typeface="Comic Sans MS"/>
              </a:rPr>
              <a:t> </a:t>
            </a:r>
            <a:r>
              <a:rPr lang="en-US" sz="900" err="1">
                <a:latin typeface="Comic Sans MS"/>
              </a:rPr>
              <a:t>подарить</a:t>
            </a:r>
            <a:r>
              <a:rPr lang="en-US" sz="900">
                <a:latin typeface="Comic Sans MS"/>
              </a:rPr>
              <a:t> </a:t>
            </a:r>
            <a:r>
              <a:rPr lang="en-US" sz="900" err="1">
                <a:latin typeface="Comic Sans MS"/>
              </a:rPr>
              <a:t>фантазийный</a:t>
            </a:r>
            <a:r>
              <a:rPr lang="en-US" sz="900">
                <a:latin typeface="Comic Sans MS"/>
              </a:rPr>
              <a:t> </a:t>
            </a:r>
            <a:r>
              <a:rPr lang="en-US" sz="900" err="1">
                <a:latin typeface="Comic Sans MS"/>
              </a:rPr>
              <a:t>увлекательный</a:t>
            </a:r>
            <a:r>
              <a:rPr lang="en-US" sz="900">
                <a:latin typeface="Comic Sans MS"/>
              </a:rPr>
              <a:t> и </a:t>
            </a:r>
            <a:r>
              <a:rPr lang="en-US" sz="900" err="1">
                <a:latin typeface="Comic Sans MS"/>
              </a:rPr>
              <a:t>насыщенный</a:t>
            </a:r>
            <a:r>
              <a:rPr lang="en-US" sz="900">
                <a:latin typeface="Comic Sans MS"/>
              </a:rPr>
              <a:t> </a:t>
            </a:r>
            <a:r>
              <a:rPr lang="en-US" sz="900" err="1">
                <a:latin typeface="Comic Sans MS"/>
              </a:rPr>
              <a:t>приключениями</a:t>
            </a:r>
            <a:r>
              <a:rPr lang="en-US" sz="900">
                <a:latin typeface="Comic Sans MS"/>
              </a:rPr>
              <a:t> </a:t>
            </a:r>
            <a:r>
              <a:rPr lang="en-US" sz="900" err="1">
                <a:latin typeface="Comic Sans MS"/>
              </a:rPr>
              <a:t>мир</a:t>
            </a:r>
            <a:r>
              <a:rPr lang="en-US" sz="900">
                <a:latin typeface="Comic Sans MS"/>
              </a:rPr>
              <a:t>, </a:t>
            </a:r>
            <a:r>
              <a:rPr lang="en-US" sz="900" err="1">
                <a:latin typeface="Comic Sans MS"/>
              </a:rPr>
              <a:t>но</a:t>
            </a:r>
            <a:r>
              <a:rPr lang="en-US" sz="900">
                <a:latin typeface="Comic Sans MS"/>
              </a:rPr>
              <a:t> и </a:t>
            </a:r>
            <a:r>
              <a:rPr lang="en-US" sz="900" err="1">
                <a:latin typeface="Comic Sans MS"/>
              </a:rPr>
              <a:t>существенно</a:t>
            </a:r>
            <a:r>
              <a:rPr lang="en-US" sz="900">
                <a:latin typeface="Comic Sans MS"/>
              </a:rPr>
              <a:t> </a:t>
            </a:r>
            <a:r>
              <a:rPr lang="en-US" sz="900" err="1">
                <a:latin typeface="Comic Sans MS"/>
              </a:rPr>
              <a:t>расширить</a:t>
            </a:r>
            <a:r>
              <a:rPr lang="en-US" sz="900">
                <a:latin typeface="Comic Sans MS"/>
              </a:rPr>
              <a:t> </a:t>
            </a:r>
            <a:r>
              <a:rPr lang="en-US" sz="900" err="1">
                <a:latin typeface="Comic Sans MS"/>
              </a:rPr>
              <a:t>кругозор</a:t>
            </a:r>
            <a:r>
              <a:rPr lang="en-US" sz="900">
                <a:latin typeface="Comic Sans MS"/>
              </a:rPr>
              <a:t>. </a:t>
            </a:r>
            <a:r>
              <a:rPr lang="en-US" sz="900" err="1">
                <a:latin typeface="Comic Sans MS"/>
              </a:rPr>
              <a:t>Ознакомить</a:t>
            </a:r>
            <a:r>
              <a:rPr lang="en-US" sz="900">
                <a:latin typeface="Comic Sans MS"/>
              </a:rPr>
              <a:t> с </a:t>
            </a:r>
            <a:r>
              <a:rPr lang="en-US" sz="900" err="1">
                <a:latin typeface="Comic Sans MS"/>
              </a:rPr>
              <a:t>культурой</a:t>
            </a:r>
            <a:r>
              <a:rPr lang="en-US" sz="900">
                <a:latin typeface="Comic Sans MS"/>
              </a:rPr>
              <a:t> , </a:t>
            </a:r>
            <a:r>
              <a:rPr lang="en-US" sz="900" err="1">
                <a:latin typeface="Comic Sans MS"/>
              </a:rPr>
              <a:t>художественным</a:t>
            </a:r>
            <a:r>
              <a:rPr lang="en-US" sz="900">
                <a:latin typeface="Comic Sans MS"/>
              </a:rPr>
              <a:t> и </a:t>
            </a:r>
            <a:r>
              <a:rPr lang="en-US" sz="900" err="1">
                <a:latin typeface="Comic Sans MS"/>
              </a:rPr>
              <a:t>литературным</a:t>
            </a:r>
            <a:r>
              <a:rPr lang="en-US" sz="900">
                <a:latin typeface="Comic Sans MS"/>
              </a:rPr>
              <a:t> </a:t>
            </a:r>
            <a:r>
              <a:rPr lang="en-US" sz="900" err="1">
                <a:latin typeface="Comic Sans MS"/>
              </a:rPr>
              <a:t>наследием</a:t>
            </a:r>
            <a:r>
              <a:rPr lang="en-US" sz="900">
                <a:latin typeface="Comic Sans MS"/>
              </a:rPr>
              <a:t> </a:t>
            </a:r>
            <a:r>
              <a:rPr lang="en-US" sz="900" err="1">
                <a:latin typeface="Comic Sans MS"/>
              </a:rPr>
              <a:t>Японии</a:t>
            </a:r>
            <a:r>
              <a:rPr lang="en-US" sz="900">
                <a:latin typeface="Comic Sans MS"/>
              </a:rPr>
              <a:t> и </a:t>
            </a:r>
            <a:r>
              <a:rPr lang="en-US" sz="900" err="1">
                <a:latin typeface="Comic Sans MS"/>
              </a:rPr>
              <a:t>других</a:t>
            </a:r>
            <a:r>
              <a:rPr lang="en-US" sz="900">
                <a:latin typeface="Comic Sans MS"/>
              </a:rPr>
              <a:t> </a:t>
            </a:r>
            <a:r>
              <a:rPr lang="en-US" sz="900" err="1">
                <a:latin typeface="Comic Sans MS"/>
              </a:rPr>
              <a:t>стран</a:t>
            </a:r>
            <a:r>
              <a:rPr lang="en-US" sz="900">
                <a:latin typeface="Comic Sans MS"/>
              </a:rPr>
              <a:t>.</a:t>
            </a:r>
            <a:endParaRPr lang="en-US" sz="900">
              <a:latin typeface="Comic Sans MS"/>
              <a:cs typeface="Calibri"/>
            </a:endParaRPr>
          </a:p>
          <a:p>
            <a:pPr indent="-228600">
              <a:lnSpc>
                <a:spcPct val="90000"/>
              </a:lnSpc>
              <a:spcAft>
                <a:spcPts val="600"/>
              </a:spcAft>
              <a:buFont typeface="Arial" panose="020B0604020202020204" pitchFamily="34" charset="0"/>
              <a:buChar char="•"/>
            </a:pPr>
            <a:endParaRPr lang="en-US" sz="900">
              <a:latin typeface="Comic Sans MS"/>
              <a:cs typeface="Calibri"/>
            </a:endParaRPr>
          </a:p>
          <a:p>
            <a:pPr indent="-228600">
              <a:lnSpc>
                <a:spcPct val="90000"/>
              </a:lnSpc>
              <a:spcAft>
                <a:spcPts val="600"/>
              </a:spcAft>
              <a:buFont typeface="Arial" panose="020B0604020202020204" pitchFamily="34" charset="0"/>
              <a:buChar char="•"/>
            </a:pPr>
            <a:endParaRPr lang="en-US" sz="900">
              <a:latin typeface="Comic Sans MS"/>
              <a:cs typeface="Calibri"/>
            </a:endParaRPr>
          </a:p>
          <a:p>
            <a:pPr indent="-228600">
              <a:lnSpc>
                <a:spcPct val="90000"/>
              </a:lnSpc>
              <a:spcAft>
                <a:spcPts val="600"/>
              </a:spcAft>
              <a:buFont typeface="Arial" panose="020B0604020202020204" pitchFamily="34" charset="0"/>
              <a:buChar char="•"/>
            </a:pPr>
            <a:endParaRPr lang="en-US" sz="900">
              <a:latin typeface="Comic Sans MS"/>
              <a:cs typeface="Calibri"/>
            </a:endParaRPr>
          </a:p>
          <a:p>
            <a:pPr indent="-228600">
              <a:lnSpc>
                <a:spcPct val="90000"/>
              </a:lnSpc>
              <a:spcAft>
                <a:spcPts val="600"/>
              </a:spcAft>
              <a:buFont typeface="Arial" panose="020B0604020202020204" pitchFamily="34" charset="0"/>
              <a:buChar char="•"/>
            </a:pPr>
            <a:endParaRPr lang="en-US" sz="900">
              <a:latin typeface="Comic Sans MS"/>
              <a:cs typeface="Calibri"/>
            </a:endParaRPr>
          </a:p>
          <a:p>
            <a:pPr indent="-228600">
              <a:lnSpc>
                <a:spcPct val="90000"/>
              </a:lnSpc>
              <a:spcAft>
                <a:spcPts val="600"/>
              </a:spcAft>
              <a:buFont typeface="Arial" panose="020B0604020202020204" pitchFamily="34" charset="0"/>
              <a:buChar char="•"/>
            </a:pPr>
            <a:endParaRPr lang="en-US" sz="900">
              <a:cs typeface="Calibri"/>
            </a:endParaRPr>
          </a:p>
          <a:p>
            <a:pPr indent="-228600">
              <a:lnSpc>
                <a:spcPct val="90000"/>
              </a:lnSpc>
              <a:spcAft>
                <a:spcPts val="600"/>
              </a:spcAft>
              <a:buFont typeface="Arial" panose="020B0604020202020204" pitchFamily="34" charset="0"/>
              <a:buChar char="•"/>
            </a:pPr>
            <a:endParaRPr lang="en-US" sz="900">
              <a:cs typeface="Calibri"/>
            </a:endParaRPr>
          </a:p>
          <a:p>
            <a:pPr indent="-228600">
              <a:lnSpc>
                <a:spcPct val="90000"/>
              </a:lnSpc>
              <a:spcAft>
                <a:spcPts val="600"/>
              </a:spcAft>
              <a:buFont typeface="Arial" panose="020B0604020202020204" pitchFamily="34" charset="0"/>
              <a:buChar char="•"/>
            </a:pPr>
            <a:endParaRPr lang="en-US" sz="900">
              <a:solidFill>
                <a:schemeClr val="bg1"/>
              </a:solidFill>
              <a:cs typeface="Calibri"/>
            </a:endParaRPr>
          </a:p>
          <a:p>
            <a:pPr indent="-228600">
              <a:lnSpc>
                <a:spcPct val="90000"/>
              </a:lnSpc>
              <a:spcAft>
                <a:spcPts val="600"/>
              </a:spcAft>
              <a:buFont typeface="Arial" panose="020B0604020202020204" pitchFamily="34" charset="0"/>
              <a:buChar char="•"/>
            </a:pPr>
            <a:endParaRPr lang="en-US" sz="900">
              <a:solidFill>
                <a:schemeClr val="bg1"/>
              </a:solidFill>
              <a:cs typeface="Calibri"/>
            </a:endParaRPr>
          </a:p>
          <a:p>
            <a:pPr indent="-228600">
              <a:lnSpc>
                <a:spcPct val="90000"/>
              </a:lnSpc>
              <a:spcAft>
                <a:spcPts val="600"/>
              </a:spcAft>
              <a:buFont typeface="Arial" panose="020B0604020202020204" pitchFamily="34" charset="0"/>
              <a:buChar char="•"/>
            </a:pPr>
            <a:endParaRPr lang="en-US" sz="900">
              <a:solidFill>
                <a:schemeClr val="bg1"/>
              </a:solidFill>
              <a:cs typeface="Calibri"/>
            </a:endParaRPr>
          </a:p>
          <a:p>
            <a:pPr indent="-228600">
              <a:lnSpc>
                <a:spcPct val="90000"/>
              </a:lnSpc>
              <a:spcAft>
                <a:spcPts val="600"/>
              </a:spcAft>
              <a:buFont typeface="Arial" panose="020B0604020202020204" pitchFamily="34" charset="0"/>
              <a:buChar char="•"/>
            </a:pPr>
            <a:endParaRPr lang="en-US" sz="600">
              <a:solidFill>
                <a:schemeClr val="bg1"/>
              </a:solidFill>
            </a:endParaRPr>
          </a:p>
          <a:p>
            <a:pPr indent="-228600">
              <a:lnSpc>
                <a:spcPct val="90000"/>
              </a:lnSpc>
              <a:spcAft>
                <a:spcPts val="600"/>
              </a:spcAft>
              <a:buFont typeface="Arial" panose="020B0604020202020204" pitchFamily="34" charset="0"/>
              <a:buChar char="•"/>
            </a:pPr>
            <a:endParaRPr lang="en-US" sz="600">
              <a:solidFill>
                <a:schemeClr val="bg1"/>
              </a:solidFill>
            </a:endParaRPr>
          </a:p>
          <a:p>
            <a:pPr indent="-228600">
              <a:lnSpc>
                <a:spcPct val="90000"/>
              </a:lnSpc>
              <a:spcAft>
                <a:spcPts val="600"/>
              </a:spcAft>
              <a:buFont typeface="Arial" panose="020B0604020202020204" pitchFamily="34" charset="0"/>
              <a:buChar char="•"/>
            </a:pPr>
            <a:endParaRPr lang="en-US" sz="600">
              <a:solidFill>
                <a:schemeClr val="bg1"/>
              </a:solidFill>
            </a:endParaRPr>
          </a:p>
          <a:p>
            <a:pPr indent="-228600">
              <a:lnSpc>
                <a:spcPct val="90000"/>
              </a:lnSpc>
              <a:spcAft>
                <a:spcPts val="600"/>
              </a:spcAft>
              <a:buFont typeface="Arial" panose="020B0604020202020204" pitchFamily="34" charset="0"/>
              <a:buChar char="•"/>
            </a:pPr>
            <a:endParaRPr lang="en-US" sz="600">
              <a:solidFill>
                <a:schemeClr val="bg1"/>
              </a:solidFill>
            </a:endParaRPr>
          </a:p>
          <a:p>
            <a:pPr indent="-228600">
              <a:lnSpc>
                <a:spcPct val="90000"/>
              </a:lnSpc>
              <a:spcAft>
                <a:spcPts val="600"/>
              </a:spcAft>
              <a:buFont typeface="Arial" panose="020B0604020202020204" pitchFamily="34" charset="0"/>
              <a:buChar char="•"/>
            </a:pPr>
            <a:endParaRPr lang="en-US" sz="600">
              <a:solidFill>
                <a:schemeClr val="bg1"/>
              </a:solidFill>
            </a:endParaRPr>
          </a:p>
          <a:p>
            <a:pPr indent="-228600">
              <a:lnSpc>
                <a:spcPct val="90000"/>
              </a:lnSpc>
              <a:spcAft>
                <a:spcPts val="600"/>
              </a:spcAft>
              <a:buFont typeface="Arial" panose="020B0604020202020204" pitchFamily="34" charset="0"/>
              <a:buChar char="•"/>
            </a:pPr>
            <a:endParaRPr lang="en-US" sz="600">
              <a:solidFill>
                <a:schemeClr val="bg1"/>
              </a:solidFill>
            </a:endParaRPr>
          </a:p>
          <a:p>
            <a:pPr indent="-228600">
              <a:lnSpc>
                <a:spcPct val="90000"/>
              </a:lnSpc>
              <a:spcAft>
                <a:spcPts val="600"/>
              </a:spcAft>
              <a:buFont typeface="Arial" panose="020B0604020202020204" pitchFamily="34" charset="0"/>
              <a:buChar char="•"/>
            </a:pPr>
            <a:endParaRPr lang="en-US" sz="600">
              <a:solidFill>
                <a:schemeClr val="bg1"/>
              </a:solidFill>
            </a:endParaRPr>
          </a:p>
          <a:p>
            <a:pPr indent="-228600">
              <a:lnSpc>
                <a:spcPct val="90000"/>
              </a:lnSpc>
              <a:spcAft>
                <a:spcPts val="600"/>
              </a:spcAft>
              <a:buFont typeface="Arial" panose="020B0604020202020204" pitchFamily="34" charset="0"/>
              <a:buChar char="•"/>
            </a:pPr>
            <a:endParaRPr lang="en-US" sz="600">
              <a:solidFill>
                <a:schemeClr val="bg1"/>
              </a:solidFill>
            </a:endParaRPr>
          </a:p>
          <a:p>
            <a:pPr indent="-228600">
              <a:lnSpc>
                <a:spcPct val="90000"/>
              </a:lnSpc>
              <a:spcAft>
                <a:spcPts val="600"/>
              </a:spcAft>
              <a:buFont typeface="Arial" panose="020B0604020202020204" pitchFamily="34" charset="0"/>
              <a:buChar char="•"/>
            </a:pPr>
            <a:endParaRPr lang="en-US" sz="600">
              <a:solidFill>
                <a:schemeClr val="bg1"/>
              </a:solidFill>
            </a:endParaRPr>
          </a:p>
          <a:p>
            <a:pPr indent="-228600">
              <a:lnSpc>
                <a:spcPct val="90000"/>
              </a:lnSpc>
              <a:spcAft>
                <a:spcPts val="600"/>
              </a:spcAft>
              <a:buFont typeface="Arial" panose="020B0604020202020204" pitchFamily="34" charset="0"/>
              <a:buChar char="•"/>
            </a:pPr>
            <a:endParaRPr lang="en-US" sz="600">
              <a:solidFill>
                <a:schemeClr val="bg1"/>
              </a:solidFill>
            </a:endParaRPr>
          </a:p>
          <a:p>
            <a:pPr indent="-228600">
              <a:lnSpc>
                <a:spcPct val="90000"/>
              </a:lnSpc>
              <a:spcAft>
                <a:spcPts val="600"/>
              </a:spcAft>
              <a:buFont typeface="Arial" panose="020B0604020202020204" pitchFamily="34" charset="0"/>
              <a:buChar char="•"/>
            </a:pPr>
            <a:r>
              <a:rPr lang="en-US" sz="600">
                <a:solidFill>
                  <a:schemeClr val="bg1"/>
                </a:solidFill>
              </a:rPr>
              <a:t>                </a:t>
            </a:r>
            <a:endParaRPr lang="en-US" sz="600">
              <a:solidFill>
                <a:schemeClr val="bg1"/>
              </a:solidFill>
              <a:cs typeface="Calibri"/>
            </a:endParaRPr>
          </a:p>
        </p:txBody>
      </p:sp>
      <p:pic>
        <p:nvPicPr>
          <p:cNvPr id="12" name="Рисунок 13">
            <a:extLst>
              <a:ext uri="{FF2B5EF4-FFF2-40B4-BE49-F238E27FC236}">
                <a16:creationId xmlns:a16="http://schemas.microsoft.com/office/drawing/2014/main" id="{409DE010-0758-45A9-A626-082C8E4C3732}"/>
              </a:ext>
            </a:extLst>
          </p:cNvPr>
          <p:cNvPicPr>
            <a:picLocks noChangeAspect="1"/>
          </p:cNvPicPr>
          <p:nvPr/>
        </p:nvPicPr>
        <p:blipFill rotWithShape="1">
          <a:blip r:embed="rId2"/>
          <a:srcRect r="-1" b="19999"/>
          <a:stretch/>
        </p:blipFill>
        <p:spPr>
          <a:xfrm>
            <a:off x="7020480" y="871280"/>
            <a:ext cx="4415738" cy="4415738"/>
          </a:xfrm>
          <a:custGeom>
            <a:avLst/>
            <a:gdLst/>
            <a:ahLst/>
            <a:cxnLst/>
            <a:rect l="l" t="t" r="r" b="b"/>
            <a:pathLst>
              <a:path w="2452978" h="2452978">
                <a:moveTo>
                  <a:pt x="1226489" y="0"/>
                </a:moveTo>
                <a:cubicBezTo>
                  <a:pt x="1903860" y="0"/>
                  <a:pt x="2452978" y="549118"/>
                  <a:pt x="2452978" y="1226489"/>
                </a:cubicBezTo>
                <a:cubicBezTo>
                  <a:pt x="2452978" y="1903860"/>
                  <a:pt x="1903860" y="2452978"/>
                  <a:pt x="1226489" y="2452978"/>
                </a:cubicBezTo>
                <a:cubicBezTo>
                  <a:pt x="549118" y="2452978"/>
                  <a:pt x="0" y="1903860"/>
                  <a:pt x="0" y="1226489"/>
                </a:cubicBezTo>
                <a:cubicBezTo>
                  <a:pt x="0" y="549118"/>
                  <a:pt x="549118" y="0"/>
                  <a:pt x="1226489" y="0"/>
                </a:cubicBezTo>
                <a:close/>
              </a:path>
            </a:pathLst>
          </a:custGeom>
        </p:spPr>
      </p:pic>
      <p:sp>
        <p:nvSpPr>
          <p:cNvPr id="3" name="TextBox 2">
            <a:extLst>
              <a:ext uri="{FF2B5EF4-FFF2-40B4-BE49-F238E27FC236}">
                <a16:creationId xmlns:a16="http://schemas.microsoft.com/office/drawing/2014/main" id="{8386D0C6-0A62-455B-B1B5-E3E9E0E7C784}"/>
              </a:ext>
            </a:extLst>
          </p:cNvPr>
          <p:cNvSpPr txBox="1"/>
          <p:nvPr/>
        </p:nvSpPr>
        <p:spPr>
          <a:xfrm>
            <a:off x="-1" y="3433482"/>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ru-RU" i="1" u="sng">
              <a:cs typeface="Calibri"/>
            </a:endParaRPr>
          </a:p>
        </p:txBody>
      </p:sp>
      <p:sp>
        <p:nvSpPr>
          <p:cNvPr id="4" name="TextBox 3">
            <a:extLst>
              <a:ext uri="{FF2B5EF4-FFF2-40B4-BE49-F238E27FC236}">
                <a16:creationId xmlns:a16="http://schemas.microsoft.com/office/drawing/2014/main" id="{51E3C23D-0661-46A5-8F97-9F4356D69181}"/>
              </a:ext>
            </a:extLst>
          </p:cNvPr>
          <p:cNvSpPr txBox="1"/>
          <p:nvPr/>
        </p:nvSpPr>
        <p:spPr>
          <a:xfrm>
            <a:off x="-2605957" y="3364078"/>
            <a:ext cx="5666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ru-RU">
              <a:cs typeface="Calibri"/>
            </a:endParaRPr>
          </a:p>
        </p:txBody>
      </p:sp>
      <p:pic>
        <p:nvPicPr>
          <p:cNvPr id="7" name="Рисунок 7">
            <a:extLst>
              <a:ext uri="{FF2B5EF4-FFF2-40B4-BE49-F238E27FC236}">
                <a16:creationId xmlns:a16="http://schemas.microsoft.com/office/drawing/2014/main" id="{2FD17741-E1D0-47A4-AAAC-EB32077C300F}"/>
              </a:ext>
            </a:extLst>
          </p:cNvPr>
          <p:cNvPicPr>
            <a:picLocks noChangeAspect="1"/>
          </p:cNvPicPr>
          <p:nvPr/>
        </p:nvPicPr>
        <p:blipFill>
          <a:blip r:embed="rId3"/>
          <a:stretch>
            <a:fillRect/>
          </a:stretch>
        </p:blipFill>
        <p:spPr>
          <a:xfrm>
            <a:off x="14085394" y="1713523"/>
            <a:ext cx="2660904" cy="3909647"/>
          </a:xfrm>
          <a:prstGeom prst="rect">
            <a:avLst/>
          </a:prstGeom>
        </p:spPr>
      </p:pic>
      <p:pic>
        <p:nvPicPr>
          <p:cNvPr id="8" name="Рисунок 8">
            <a:extLst>
              <a:ext uri="{FF2B5EF4-FFF2-40B4-BE49-F238E27FC236}">
                <a16:creationId xmlns:a16="http://schemas.microsoft.com/office/drawing/2014/main" id="{82141C8C-813D-43FD-804A-7DE598FDD6C8}"/>
              </a:ext>
            </a:extLst>
          </p:cNvPr>
          <p:cNvPicPr>
            <a:picLocks noChangeAspect="1"/>
          </p:cNvPicPr>
          <p:nvPr/>
        </p:nvPicPr>
        <p:blipFill>
          <a:blip r:embed="rId3"/>
          <a:stretch>
            <a:fillRect/>
          </a:stretch>
        </p:blipFill>
        <p:spPr>
          <a:xfrm>
            <a:off x="13977933" y="1068754"/>
            <a:ext cx="2660904" cy="4114800"/>
          </a:xfrm>
          <a:prstGeom prst="rect">
            <a:avLst/>
          </a:prstGeom>
        </p:spPr>
      </p:pic>
      <p:pic>
        <p:nvPicPr>
          <p:cNvPr id="9" name="Рисунок 9">
            <a:extLst>
              <a:ext uri="{FF2B5EF4-FFF2-40B4-BE49-F238E27FC236}">
                <a16:creationId xmlns:a16="http://schemas.microsoft.com/office/drawing/2014/main" id="{44A62C85-D2AF-46E7-944E-DD037050BE15}"/>
              </a:ext>
            </a:extLst>
          </p:cNvPr>
          <p:cNvPicPr>
            <a:picLocks noChangeAspect="1"/>
          </p:cNvPicPr>
          <p:nvPr/>
        </p:nvPicPr>
        <p:blipFill>
          <a:blip r:embed="rId3"/>
          <a:stretch>
            <a:fillRect/>
          </a:stretch>
        </p:blipFill>
        <p:spPr>
          <a:xfrm>
            <a:off x="12512548" y="345831"/>
            <a:ext cx="2660904" cy="4114800"/>
          </a:xfrm>
          <a:prstGeom prst="rect">
            <a:avLst/>
          </a:prstGeom>
        </p:spPr>
      </p:pic>
      <p:pic>
        <p:nvPicPr>
          <p:cNvPr id="10" name="Рисунок 10">
            <a:extLst>
              <a:ext uri="{FF2B5EF4-FFF2-40B4-BE49-F238E27FC236}">
                <a16:creationId xmlns:a16="http://schemas.microsoft.com/office/drawing/2014/main" id="{F2A9CA2E-949A-45BC-B1EC-0AF9D54AE53C}"/>
              </a:ext>
            </a:extLst>
          </p:cNvPr>
          <p:cNvPicPr>
            <a:picLocks noChangeAspect="1"/>
          </p:cNvPicPr>
          <p:nvPr/>
        </p:nvPicPr>
        <p:blipFill>
          <a:blip r:embed="rId3"/>
          <a:stretch>
            <a:fillRect/>
          </a:stretch>
        </p:blipFill>
        <p:spPr>
          <a:xfrm>
            <a:off x="12649317" y="-2985477"/>
            <a:ext cx="2660904" cy="4114800"/>
          </a:xfrm>
          <a:prstGeom prst="rect">
            <a:avLst/>
          </a:prstGeom>
        </p:spPr>
      </p:pic>
      <p:pic>
        <p:nvPicPr>
          <p:cNvPr id="11" name="Рисунок 11">
            <a:extLst>
              <a:ext uri="{FF2B5EF4-FFF2-40B4-BE49-F238E27FC236}">
                <a16:creationId xmlns:a16="http://schemas.microsoft.com/office/drawing/2014/main" id="{96808F8C-644C-4278-BA01-6194009BDB77}"/>
              </a:ext>
            </a:extLst>
          </p:cNvPr>
          <p:cNvPicPr>
            <a:picLocks noChangeAspect="1"/>
          </p:cNvPicPr>
          <p:nvPr/>
        </p:nvPicPr>
        <p:blipFill>
          <a:blip r:embed="rId3"/>
          <a:stretch>
            <a:fillRect/>
          </a:stretch>
        </p:blipFill>
        <p:spPr>
          <a:xfrm>
            <a:off x="14818087" y="-758091"/>
            <a:ext cx="3217750" cy="4945184"/>
          </a:xfrm>
          <a:prstGeom prst="rect">
            <a:avLst/>
          </a:prstGeom>
        </p:spPr>
      </p:pic>
      <mc:AlternateContent xmlns:mc="http://schemas.openxmlformats.org/markup-compatibility/2006" xmlns:p14="http://schemas.microsoft.com/office/powerpoint/2010/main">
        <mc:Choice Requires="p14">
          <p:contentPart p14:bwMode="auto" r:id="rId4">
            <p14:nvContentPartPr>
              <p14:cNvPr id="15" name="Рукописный ввод 14">
                <a:extLst>
                  <a:ext uri="{FF2B5EF4-FFF2-40B4-BE49-F238E27FC236}">
                    <a16:creationId xmlns:a16="http://schemas.microsoft.com/office/drawing/2014/main" id="{99799DA8-1260-4240-BEC3-31070D921F16}"/>
                  </a:ext>
                </a:extLst>
              </p14:cNvPr>
              <p14:cNvContentPartPr/>
              <p14:nvPr/>
            </p14:nvContentPartPr>
            <p14:xfrm>
              <a:off x="8069384" y="5754076"/>
              <a:ext cx="9525" cy="9525"/>
            </p14:xfrm>
          </p:contentPart>
        </mc:Choice>
        <mc:Fallback xmlns="">
          <p:pic>
            <p:nvPicPr>
              <p:cNvPr id="15" name="Рукописный ввод 14">
                <a:extLst>
                  <a:ext uri="{FF2B5EF4-FFF2-40B4-BE49-F238E27FC236}">
                    <a16:creationId xmlns:a16="http://schemas.microsoft.com/office/drawing/2014/main" id="{99799DA8-1260-4240-BEC3-31070D921F16}"/>
                  </a:ext>
                </a:extLst>
              </p:cNvPr>
              <p:cNvPicPr/>
              <p:nvPr/>
            </p:nvPicPr>
            <p:blipFill>
              <a:blip r:embed="rId5"/>
              <a:stretch>
                <a:fillRect/>
              </a:stretch>
            </p:blipFill>
            <p:spPr>
              <a:xfrm>
                <a:off x="8054952" y="5727618"/>
                <a:ext cx="38100" cy="61913"/>
              </a:xfrm>
              <a:prstGeom prst="rect">
                <a:avLst/>
              </a:prstGeom>
            </p:spPr>
          </p:pic>
        </mc:Fallback>
      </mc:AlternateContent>
    </p:spTree>
    <p:extLst>
      <p:ext uri="{BB962C8B-B14F-4D97-AF65-F5344CB8AC3E}">
        <p14:creationId xmlns:p14="http://schemas.microsoft.com/office/powerpoint/2010/main" val="2524860684"/>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D072DF-FBE9-4E8D-A27A-BF026D3BDB64}"/>
              </a:ext>
            </a:extLst>
          </p:cNvPr>
          <p:cNvSpPr>
            <a:spLocks noGrp="1"/>
          </p:cNvSpPr>
          <p:nvPr>
            <p:ph type="title"/>
          </p:nvPr>
        </p:nvSpPr>
        <p:spPr>
          <a:xfrm>
            <a:off x="293759" y="5482332"/>
            <a:ext cx="11463453" cy="1228591"/>
          </a:xfrm>
        </p:spPr>
        <p:txBody>
          <a:bodyPr/>
          <a:lstStyle/>
          <a:p>
            <a:r>
              <a:rPr lang="ru-RU">
                <a:latin typeface="Comic Sans MS"/>
                <a:cs typeface="Calibri Light"/>
              </a:rPr>
              <a:t>ЧТО ТАКОЕ АНИМЕ И МАНГА ?</a:t>
            </a:r>
            <a:endParaRPr lang="ru-RU">
              <a:latin typeface="Comic Sans MS"/>
            </a:endParaRPr>
          </a:p>
        </p:txBody>
      </p:sp>
      <p:pic>
        <p:nvPicPr>
          <p:cNvPr id="3" name="Рисунок 3" descr="Изображение выглядит как векторная графика&#10;&#10;Автоматически созданное описание">
            <a:extLst>
              <a:ext uri="{FF2B5EF4-FFF2-40B4-BE49-F238E27FC236}">
                <a16:creationId xmlns:a16="http://schemas.microsoft.com/office/drawing/2014/main" id="{D9F0EDBC-8AF6-4F30-96E4-C1D7F9794F24}"/>
              </a:ext>
            </a:extLst>
          </p:cNvPr>
          <p:cNvPicPr>
            <a:picLocks noChangeAspect="1"/>
          </p:cNvPicPr>
          <p:nvPr/>
        </p:nvPicPr>
        <p:blipFill>
          <a:blip r:embed="rId2"/>
          <a:stretch>
            <a:fillRect/>
          </a:stretch>
        </p:blipFill>
        <p:spPr>
          <a:xfrm>
            <a:off x="-5484719" y="2162525"/>
            <a:ext cx="2743200" cy="3461918"/>
          </a:xfrm>
          <a:prstGeom prst="rect">
            <a:avLst/>
          </a:prstGeom>
        </p:spPr>
      </p:pic>
      <p:pic>
        <p:nvPicPr>
          <p:cNvPr id="4" name="Рисунок 4" descr="Изображение выглядит как векторная графика&#10;&#10;Автоматически созданное описание">
            <a:extLst>
              <a:ext uri="{FF2B5EF4-FFF2-40B4-BE49-F238E27FC236}">
                <a16:creationId xmlns:a16="http://schemas.microsoft.com/office/drawing/2014/main" id="{E6E64B2F-CE34-453D-BF60-33E0ADE674DA}"/>
              </a:ext>
            </a:extLst>
          </p:cNvPr>
          <p:cNvPicPr>
            <a:picLocks noChangeAspect="1"/>
          </p:cNvPicPr>
          <p:nvPr/>
        </p:nvPicPr>
        <p:blipFill>
          <a:blip r:embed="rId2"/>
          <a:stretch>
            <a:fillRect/>
          </a:stretch>
        </p:blipFill>
        <p:spPr>
          <a:xfrm>
            <a:off x="12849225" y="1783766"/>
            <a:ext cx="2743200" cy="3461918"/>
          </a:xfrm>
          <a:prstGeom prst="rect">
            <a:avLst/>
          </a:prstGeom>
        </p:spPr>
      </p:pic>
      <p:pic>
        <p:nvPicPr>
          <p:cNvPr id="5" name="Рисунок 5" descr="Изображение выглядит как векторная графика&#10;&#10;Автоматически созданное описание">
            <a:extLst>
              <a:ext uri="{FF2B5EF4-FFF2-40B4-BE49-F238E27FC236}">
                <a16:creationId xmlns:a16="http://schemas.microsoft.com/office/drawing/2014/main" id="{1C96EA90-1655-4231-8E02-1CB7580B07BD}"/>
              </a:ext>
            </a:extLst>
          </p:cNvPr>
          <p:cNvPicPr>
            <a:picLocks noChangeAspect="1"/>
          </p:cNvPicPr>
          <p:nvPr/>
        </p:nvPicPr>
        <p:blipFill>
          <a:blip r:embed="rId2"/>
          <a:stretch>
            <a:fillRect/>
          </a:stretch>
        </p:blipFill>
        <p:spPr>
          <a:xfrm>
            <a:off x="13115925" y="1879016"/>
            <a:ext cx="2743200" cy="3461918"/>
          </a:xfrm>
          <a:prstGeom prst="rect">
            <a:avLst/>
          </a:prstGeom>
        </p:spPr>
      </p:pic>
      <p:pic>
        <p:nvPicPr>
          <p:cNvPr id="6" name="Рисунок 6" descr="Изображение выглядит как векторная графика&#10;&#10;Автоматически созданное описание">
            <a:extLst>
              <a:ext uri="{FF2B5EF4-FFF2-40B4-BE49-F238E27FC236}">
                <a16:creationId xmlns:a16="http://schemas.microsoft.com/office/drawing/2014/main" id="{BEB8714F-2742-4322-BA91-50C736A0DD6D}"/>
              </a:ext>
            </a:extLst>
          </p:cNvPr>
          <p:cNvPicPr>
            <a:picLocks noChangeAspect="1"/>
          </p:cNvPicPr>
          <p:nvPr/>
        </p:nvPicPr>
        <p:blipFill>
          <a:blip r:embed="rId2"/>
          <a:stretch>
            <a:fillRect/>
          </a:stretch>
        </p:blipFill>
        <p:spPr>
          <a:xfrm>
            <a:off x="12544425" y="1602791"/>
            <a:ext cx="2743200" cy="3461918"/>
          </a:xfrm>
          <a:prstGeom prst="rect">
            <a:avLst/>
          </a:prstGeom>
        </p:spPr>
      </p:pic>
      <p:pic>
        <p:nvPicPr>
          <p:cNvPr id="7" name="Рисунок 7" descr="Изображение выглядит как векторная графика&#10;&#10;Автоматически созданное описание">
            <a:extLst>
              <a:ext uri="{FF2B5EF4-FFF2-40B4-BE49-F238E27FC236}">
                <a16:creationId xmlns:a16="http://schemas.microsoft.com/office/drawing/2014/main" id="{C0614BE8-5EE0-45B9-82D3-4198A24D5C92}"/>
              </a:ext>
            </a:extLst>
          </p:cNvPr>
          <p:cNvPicPr>
            <a:picLocks noChangeAspect="1"/>
          </p:cNvPicPr>
          <p:nvPr/>
        </p:nvPicPr>
        <p:blipFill>
          <a:blip r:embed="rId2"/>
          <a:stretch>
            <a:fillRect/>
          </a:stretch>
        </p:blipFill>
        <p:spPr>
          <a:xfrm>
            <a:off x="12382500" y="2059991"/>
            <a:ext cx="2743200" cy="3461918"/>
          </a:xfrm>
          <a:prstGeom prst="rect">
            <a:avLst/>
          </a:prstGeom>
        </p:spPr>
      </p:pic>
      <p:pic>
        <p:nvPicPr>
          <p:cNvPr id="8" name="Рисунок 8" descr="Изображение выглядит как векторная графика&#10;&#10;Автоматически созданное описание">
            <a:extLst>
              <a:ext uri="{FF2B5EF4-FFF2-40B4-BE49-F238E27FC236}">
                <a16:creationId xmlns:a16="http://schemas.microsoft.com/office/drawing/2014/main" id="{2AC3B639-3987-451B-9CC1-17538447DE9C}"/>
              </a:ext>
            </a:extLst>
          </p:cNvPr>
          <p:cNvPicPr>
            <a:picLocks noChangeAspect="1"/>
          </p:cNvPicPr>
          <p:nvPr/>
        </p:nvPicPr>
        <p:blipFill>
          <a:blip r:embed="rId2"/>
          <a:stretch>
            <a:fillRect/>
          </a:stretch>
        </p:blipFill>
        <p:spPr>
          <a:xfrm>
            <a:off x="12773025" y="1831391"/>
            <a:ext cx="2743200" cy="3461918"/>
          </a:xfrm>
          <a:prstGeom prst="rect">
            <a:avLst/>
          </a:prstGeom>
        </p:spPr>
      </p:pic>
      <p:pic>
        <p:nvPicPr>
          <p:cNvPr id="9" name="Рисунок 9" descr="Изображение выглядит как векторная графика&#10;&#10;Автоматически созданное описание">
            <a:extLst>
              <a:ext uri="{FF2B5EF4-FFF2-40B4-BE49-F238E27FC236}">
                <a16:creationId xmlns:a16="http://schemas.microsoft.com/office/drawing/2014/main" id="{64366B9C-3978-46ED-B0A8-49B54F09D11E}"/>
              </a:ext>
            </a:extLst>
          </p:cNvPr>
          <p:cNvPicPr>
            <a:picLocks noChangeAspect="1"/>
          </p:cNvPicPr>
          <p:nvPr/>
        </p:nvPicPr>
        <p:blipFill>
          <a:blip r:embed="rId2"/>
          <a:stretch>
            <a:fillRect/>
          </a:stretch>
        </p:blipFill>
        <p:spPr>
          <a:xfrm>
            <a:off x="14058900" y="1831391"/>
            <a:ext cx="2743200" cy="3461918"/>
          </a:xfrm>
          <a:prstGeom prst="rect">
            <a:avLst/>
          </a:prstGeom>
        </p:spPr>
      </p:pic>
      <p:pic>
        <p:nvPicPr>
          <p:cNvPr id="10" name="Рисунок 10">
            <a:extLst>
              <a:ext uri="{FF2B5EF4-FFF2-40B4-BE49-F238E27FC236}">
                <a16:creationId xmlns:a16="http://schemas.microsoft.com/office/drawing/2014/main" id="{97A8DC4B-9AEF-43E9-A2D4-0C86F5002A7C}"/>
              </a:ext>
            </a:extLst>
          </p:cNvPr>
          <p:cNvPicPr>
            <a:picLocks noChangeAspect="1"/>
          </p:cNvPicPr>
          <p:nvPr/>
        </p:nvPicPr>
        <p:blipFill>
          <a:blip r:embed="rId3"/>
          <a:stretch>
            <a:fillRect/>
          </a:stretch>
        </p:blipFill>
        <p:spPr>
          <a:xfrm>
            <a:off x="12382500" y="6678055"/>
            <a:ext cx="2743200" cy="1750541"/>
          </a:xfrm>
          <a:prstGeom prst="rect">
            <a:avLst/>
          </a:prstGeom>
        </p:spPr>
      </p:pic>
      <p:pic>
        <p:nvPicPr>
          <p:cNvPr id="11" name="Рисунок 11">
            <a:extLst>
              <a:ext uri="{FF2B5EF4-FFF2-40B4-BE49-F238E27FC236}">
                <a16:creationId xmlns:a16="http://schemas.microsoft.com/office/drawing/2014/main" id="{923C71F7-CAC0-4074-A8C0-A26D4D0A7F43}"/>
              </a:ext>
            </a:extLst>
          </p:cNvPr>
          <p:cNvPicPr>
            <a:picLocks noChangeAspect="1"/>
          </p:cNvPicPr>
          <p:nvPr/>
        </p:nvPicPr>
        <p:blipFill>
          <a:blip r:embed="rId3"/>
          <a:stretch>
            <a:fillRect/>
          </a:stretch>
        </p:blipFill>
        <p:spPr>
          <a:xfrm>
            <a:off x="13077825" y="5620780"/>
            <a:ext cx="2743200" cy="1750541"/>
          </a:xfrm>
          <a:prstGeom prst="rect">
            <a:avLst/>
          </a:prstGeom>
        </p:spPr>
      </p:pic>
      <p:pic>
        <p:nvPicPr>
          <p:cNvPr id="12" name="Рисунок 12">
            <a:extLst>
              <a:ext uri="{FF2B5EF4-FFF2-40B4-BE49-F238E27FC236}">
                <a16:creationId xmlns:a16="http://schemas.microsoft.com/office/drawing/2014/main" id="{3EB0C45F-1487-41D7-8514-62B5E496738D}"/>
              </a:ext>
            </a:extLst>
          </p:cNvPr>
          <p:cNvPicPr>
            <a:picLocks noChangeAspect="1"/>
          </p:cNvPicPr>
          <p:nvPr/>
        </p:nvPicPr>
        <p:blipFill>
          <a:blip r:embed="rId3"/>
          <a:stretch>
            <a:fillRect/>
          </a:stretch>
        </p:blipFill>
        <p:spPr>
          <a:xfrm>
            <a:off x="14354175" y="5944630"/>
            <a:ext cx="2743200" cy="1750541"/>
          </a:xfrm>
          <a:prstGeom prst="rect">
            <a:avLst/>
          </a:prstGeom>
        </p:spPr>
      </p:pic>
      <p:pic>
        <p:nvPicPr>
          <p:cNvPr id="13" name="Рисунок 13">
            <a:extLst>
              <a:ext uri="{FF2B5EF4-FFF2-40B4-BE49-F238E27FC236}">
                <a16:creationId xmlns:a16="http://schemas.microsoft.com/office/drawing/2014/main" id="{D9DFA49F-42E5-4F94-A6CD-DAB0BAA66F75}"/>
              </a:ext>
            </a:extLst>
          </p:cNvPr>
          <p:cNvPicPr>
            <a:picLocks noChangeAspect="1"/>
          </p:cNvPicPr>
          <p:nvPr/>
        </p:nvPicPr>
        <p:blipFill>
          <a:blip r:embed="rId3"/>
          <a:stretch>
            <a:fillRect/>
          </a:stretch>
        </p:blipFill>
        <p:spPr>
          <a:xfrm>
            <a:off x="14763750" y="6220855"/>
            <a:ext cx="2743200" cy="1750541"/>
          </a:xfrm>
          <a:prstGeom prst="rect">
            <a:avLst/>
          </a:prstGeom>
        </p:spPr>
      </p:pic>
      <p:pic>
        <p:nvPicPr>
          <p:cNvPr id="14" name="Рисунок 14">
            <a:extLst>
              <a:ext uri="{FF2B5EF4-FFF2-40B4-BE49-F238E27FC236}">
                <a16:creationId xmlns:a16="http://schemas.microsoft.com/office/drawing/2014/main" id="{9B9EFD19-777D-481B-B15C-79719031DFF2}"/>
              </a:ext>
            </a:extLst>
          </p:cNvPr>
          <p:cNvPicPr>
            <a:picLocks noChangeAspect="1"/>
          </p:cNvPicPr>
          <p:nvPr/>
        </p:nvPicPr>
        <p:blipFill>
          <a:blip r:embed="rId3"/>
          <a:stretch>
            <a:fillRect/>
          </a:stretch>
        </p:blipFill>
        <p:spPr>
          <a:xfrm>
            <a:off x="-8416178" y="2631051"/>
            <a:ext cx="6934200" cy="4074641"/>
          </a:xfrm>
          <a:prstGeom prst="rect">
            <a:avLst/>
          </a:prstGeom>
        </p:spPr>
      </p:pic>
      <p:pic>
        <p:nvPicPr>
          <p:cNvPr id="28" name="Рисунок 28" descr="Изображение выглядит как текст&#10;&#10;Автоматически созданное описание">
            <a:extLst>
              <a:ext uri="{FF2B5EF4-FFF2-40B4-BE49-F238E27FC236}">
                <a16:creationId xmlns:a16="http://schemas.microsoft.com/office/drawing/2014/main" id="{062D687C-F7A0-4E3B-A49E-F56BD935B311}"/>
              </a:ext>
            </a:extLst>
          </p:cNvPr>
          <p:cNvPicPr>
            <a:picLocks noChangeAspect="1"/>
          </p:cNvPicPr>
          <p:nvPr/>
        </p:nvPicPr>
        <p:blipFill>
          <a:blip r:embed="rId4"/>
          <a:stretch>
            <a:fillRect/>
          </a:stretch>
        </p:blipFill>
        <p:spPr>
          <a:xfrm>
            <a:off x="12934950" y="3567113"/>
            <a:ext cx="2247900" cy="2867025"/>
          </a:xfrm>
          <a:prstGeom prst="rect">
            <a:avLst/>
          </a:prstGeom>
        </p:spPr>
      </p:pic>
      <p:pic>
        <p:nvPicPr>
          <p:cNvPr id="29" name="Рисунок 29" descr="Изображение выглядит как текст&#10;&#10;Автоматически созданное описание">
            <a:extLst>
              <a:ext uri="{FF2B5EF4-FFF2-40B4-BE49-F238E27FC236}">
                <a16:creationId xmlns:a16="http://schemas.microsoft.com/office/drawing/2014/main" id="{83A3F0F8-529C-45B8-9230-075B353659E6}"/>
              </a:ext>
            </a:extLst>
          </p:cNvPr>
          <p:cNvPicPr>
            <a:picLocks noChangeAspect="1"/>
          </p:cNvPicPr>
          <p:nvPr/>
        </p:nvPicPr>
        <p:blipFill>
          <a:blip r:embed="rId4"/>
          <a:stretch>
            <a:fillRect/>
          </a:stretch>
        </p:blipFill>
        <p:spPr>
          <a:xfrm>
            <a:off x="14763750" y="3633788"/>
            <a:ext cx="2247900" cy="2867025"/>
          </a:xfrm>
          <a:prstGeom prst="rect">
            <a:avLst/>
          </a:prstGeom>
        </p:spPr>
      </p:pic>
      <p:pic>
        <p:nvPicPr>
          <p:cNvPr id="30" name="Рисунок 30" descr="Изображение выглядит как текст&#10;&#10;Автоматически созданное описание">
            <a:extLst>
              <a:ext uri="{FF2B5EF4-FFF2-40B4-BE49-F238E27FC236}">
                <a16:creationId xmlns:a16="http://schemas.microsoft.com/office/drawing/2014/main" id="{38798336-8AA2-46F8-8AA6-50330BFF4906}"/>
              </a:ext>
            </a:extLst>
          </p:cNvPr>
          <p:cNvPicPr>
            <a:picLocks noChangeAspect="1"/>
          </p:cNvPicPr>
          <p:nvPr/>
        </p:nvPicPr>
        <p:blipFill>
          <a:blip r:embed="rId4"/>
          <a:stretch>
            <a:fillRect/>
          </a:stretch>
        </p:blipFill>
        <p:spPr>
          <a:xfrm>
            <a:off x="13849350" y="3167063"/>
            <a:ext cx="2247900" cy="2867025"/>
          </a:xfrm>
          <a:prstGeom prst="rect">
            <a:avLst/>
          </a:prstGeom>
        </p:spPr>
      </p:pic>
      <p:pic>
        <p:nvPicPr>
          <p:cNvPr id="31" name="Рисунок 31" descr="Изображение выглядит как текст&#10;&#10;Автоматически созданное описание">
            <a:extLst>
              <a:ext uri="{FF2B5EF4-FFF2-40B4-BE49-F238E27FC236}">
                <a16:creationId xmlns:a16="http://schemas.microsoft.com/office/drawing/2014/main" id="{63D13718-8388-41E5-9255-DD955E0AB05A}"/>
              </a:ext>
            </a:extLst>
          </p:cNvPr>
          <p:cNvPicPr>
            <a:picLocks noChangeAspect="1"/>
          </p:cNvPicPr>
          <p:nvPr/>
        </p:nvPicPr>
        <p:blipFill>
          <a:blip r:embed="rId4"/>
          <a:stretch>
            <a:fillRect/>
          </a:stretch>
        </p:blipFill>
        <p:spPr>
          <a:xfrm>
            <a:off x="15097125" y="4281488"/>
            <a:ext cx="2247900" cy="2867025"/>
          </a:xfrm>
          <a:prstGeom prst="rect">
            <a:avLst/>
          </a:prstGeom>
        </p:spPr>
      </p:pic>
      <p:pic>
        <p:nvPicPr>
          <p:cNvPr id="32" name="Рисунок 32" descr="Изображение выглядит как текст&#10;&#10;Автоматически созданное описание">
            <a:extLst>
              <a:ext uri="{FF2B5EF4-FFF2-40B4-BE49-F238E27FC236}">
                <a16:creationId xmlns:a16="http://schemas.microsoft.com/office/drawing/2014/main" id="{C8EDA493-30F3-4865-8512-A6D9554E81E4}"/>
              </a:ext>
            </a:extLst>
          </p:cNvPr>
          <p:cNvPicPr>
            <a:picLocks noChangeAspect="1"/>
          </p:cNvPicPr>
          <p:nvPr/>
        </p:nvPicPr>
        <p:blipFill>
          <a:blip r:embed="rId4"/>
          <a:stretch>
            <a:fillRect/>
          </a:stretch>
        </p:blipFill>
        <p:spPr>
          <a:xfrm>
            <a:off x="-4899772" y="3047720"/>
            <a:ext cx="2247900" cy="2867025"/>
          </a:xfrm>
          <a:prstGeom prst="rect">
            <a:avLst/>
          </a:prstGeom>
        </p:spPr>
      </p:pic>
      <p:pic>
        <p:nvPicPr>
          <p:cNvPr id="15" name="Рисунок 15" descr="Изображение выглядит как текст&#10;&#10;Автоматически созданное описание">
            <a:extLst>
              <a:ext uri="{FF2B5EF4-FFF2-40B4-BE49-F238E27FC236}">
                <a16:creationId xmlns:a16="http://schemas.microsoft.com/office/drawing/2014/main" id="{B4E326E7-440D-4B5D-83E9-B1E2197255F5}"/>
              </a:ext>
            </a:extLst>
          </p:cNvPr>
          <p:cNvPicPr>
            <a:picLocks noChangeAspect="1"/>
          </p:cNvPicPr>
          <p:nvPr/>
        </p:nvPicPr>
        <p:blipFill>
          <a:blip r:embed="rId5"/>
          <a:stretch>
            <a:fillRect/>
          </a:stretch>
        </p:blipFill>
        <p:spPr>
          <a:xfrm>
            <a:off x="606294" y="533020"/>
            <a:ext cx="10366186" cy="4476464"/>
          </a:xfrm>
          <a:prstGeom prst="rect">
            <a:avLst/>
          </a:prstGeom>
        </p:spPr>
      </p:pic>
    </p:spTree>
    <p:extLst>
      <p:ext uri="{BB962C8B-B14F-4D97-AF65-F5344CB8AC3E}">
        <p14:creationId xmlns:p14="http://schemas.microsoft.com/office/powerpoint/2010/main" val="2042172042"/>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416105-32B8-45F6-BE1E-7B94F7D1012C}"/>
              </a:ext>
            </a:extLst>
          </p:cNvPr>
          <p:cNvSpPr txBox="1"/>
          <p:nvPr/>
        </p:nvSpPr>
        <p:spPr>
          <a:xfrm>
            <a:off x="85496" y="109914"/>
            <a:ext cx="12073665" cy="512324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ct val="90000"/>
              </a:lnSpc>
              <a:spcAft>
                <a:spcPts val="600"/>
              </a:spcAft>
            </a:pPr>
            <a:endParaRPr lang="en-US" sz="1200">
              <a:cs typeface="Calibri"/>
            </a:endParaRPr>
          </a:p>
          <a:p>
            <a:pPr>
              <a:lnSpc>
                <a:spcPct val="90000"/>
              </a:lnSpc>
              <a:spcAft>
                <a:spcPts val="600"/>
              </a:spcAft>
            </a:pPr>
            <a:endParaRPr lang="en-US" sz="1200">
              <a:latin typeface="Calibri" panose="020F0502020204030204"/>
              <a:cs typeface="Calibri"/>
            </a:endParaRPr>
          </a:p>
          <a:p>
            <a:pPr indent="-228600">
              <a:lnSpc>
                <a:spcPct val="90000"/>
              </a:lnSpc>
              <a:spcAft>
                <a:spcPts val="600"/>
              </a:spcAft>
              <a:buFont typeface="Arial" panose="020B0604020202020204" pitchFamily="34" charset="0"/>
              <a:buChar char="•"/>
            </a:pPr>
            <a:r>
              <a:rPr lang="en-US" sz="1200" err="1">
                <a:latin typeface="Comic Sans MS"/>
              </a:rPr>
              <a:t>Ма́нга</a:t>
            </a:r>
            <a:r>
              <a:rPr lang="en-US" sz="1200">
                <a:latin typeface="Comic Sans MS"/>
              </a:rPr>
              <a:t> - </a:t>
            </a:r>
            <a:r>
              <a:rPr lang="en-US" sz="1200" err="1">
                <a:latin typeface="Comic Sans MS"/>
              </a:rPr>
              <a:t>японские</a:t>
            </a:r>
            <a:r>
              <a:rPr lang="en-US" sz="1200">
                <a:latin typeface="Comic Sans MS"/>
              </a:rPr>
              <a:t> </a:t>
            </a:r>
            <a:r>
              <a:rPr lang="en-US" sz="1200" err="1">
                <a:latin typeface="Comic Sans MS"/>
              </a:rPr>
              <a:t>комиксы</a:t>
            </a:r>
            <a:r>
              <a:rPr lang="en-US" sz="1200">
                <a:latin typeface="Comic Sans MS"/>
              </a:rPr>
              <a:t>."</a:t>
            </a:r>
            <a:r>
              <a:rPr lang="en-US" sz="1200" err="1">
                <a:latin typeface="Comic Sans MS"/>
              </a:rPr>
              <a:t>Истории</a:t>
            </a:r>
            <a:r>
              <a:rPr lang="en-US" sz="1200">
                <a:latin typeface="Comic Sans MS"/>
              </a:rPr>
              <a:t> в </a:t>
            </a:r>
            <a:r>
              <a:rPr lang="en-US" sz="1200" err="1">
                <a:latin typeface="Comic Sans MS"/>
              </a:rPr>
              <a:t>картинках</a:t>
            </a:r>
            <a:r>
              <a:rPr lang="en-US" sz="1200">
                <a:latin typeface="Comic Sans MS"/>
              </a:rPr>
              <a:t>" </a:t>
            </a:r>
            <a:r>
              <a:rPr lang="en-US" sz="1200" err="1">
                <a:latin typeface="Comic Sans MS"/>
              </a:rPr>
              <a:t>известны</a:t>
            </a:r>
            <a:r>
              <a:rPr lang="en-US" sz="1200">
                <a:latin typeface="Comic Sans MS"/>
              </a:rPr>
              <a:t> в </a:t>
            </a:r>
            <a:r>
              <a:rPr lang="en-US" sz="1200" err="1">
                <a:latin typeface="Comic Sans MS"/>
              </a:rPr>
              <a:t>Японии</a:t>
            </a:r>
            <a:r>
              <a:rPr lang="en-US" sz="1200">
                <a:latin typeface="Comic Sans MS"/>
              </a:rPr>
              <a:t> с </a:t>
            </a:r>
            <a:r>
              <a:rPr lang="en-US" sz="1200" err="1">
                <a:latin typeface="Comic Sans MS"/>
              </a:rPr>
              <a:t>самого</a:t>
            </a:r>
            <a:r>
              <a:rPr lang="en-US" sz="1200">
                <a:latin typeface="Comic Sans MS"/>
              </a:rPr>
              <a:t> </a:t>
            </a:r>
            <a:r>
              <a:rPr lang="en-US" sz="1200" err="1">
                <a:latin typeface="Comic Sans MS"/>
              </a:rPr>
              <a:t>начала</a:t>
            </a:r>
            <a:r>
              <a:rPr lang="en-US" sz="1200">
                <a:latin typeface="Comic Sans MS"/>
              </a:rPr>
              <a:t> </a:t>
            </a:r>
            <a:r>
              <a:rPr lang="en-US" sz="1200" err="1">
                <a:latin typeface="Comic Sans MS"/>
              </a:rPr>
              <a:t>ее</a:t>
            </a:r>
            <a:r>
              <a:rPr lang="en-US" sz="1200">
                <a:latin typeface="Comic Sans MS"/>
              </a:rPr>
              <a:t> </a:t>
            </a:r>
            <a:r>
              <a:rPr lang="en-US" sz="1200" err="1">
                <a:latin typeface="Comic Sans MS"/>
              </a:rPr>
              <a:t>культурной</a:t>
            </a:r>
            <a:r>
              <a:rPr lang="en-US" sz="1200">
                <a:latin typeface="Comic Sans MS"/>
              </a:rPr>
              <a:t> </a:t>
            </a:r>
            <a:r>
              <a:rPr lang="en-US" sz="1200" err="1">
                <a:latin typeface="Comic Sans MS"/>
              </a:rPr>
              <a:t>истории</a:t>
            </a:r>
            <a:r>
              <a:rPr lang="en-US" sz="1200">
                <a:latin typeface="Comic Sans MS"/>
              </a:rPr>
              <a:t>. Даже в </a:t>
            </a:r>
            <a:r>
              <a:rPr lang="en-US" sz="1200" err="1">
                <a:latin typeface="Comic Sans MS"/>
              </a:rPr>
              <a:t>гробницах</a:t>
            </a:r>
            <a:r>
              <a:rPr lang="en-US" sz="1200">
                <a:latin typeface="Comic Sans MS"/>
              </a:rPr>
              <a:t> </a:t>
            </a:r>
            <a:r>
              <a:rPr lang="en-US" sz="1200" err="1">
                <a:latin typeface="Comic Sans MS"/>
              </a:rPr>
              <a:t>древних</a:t>
            </a:r>
            <a:r>
              <a:rPr lang="en-US" sz="1200">
                <a:latin typeface="Comic Sans MS"/>
              </a:rPr>
              <a:t> </a:t>
            </a:r>
            <a:r>
              <a:rPr lang="en-US" sz="1200" err="1">
                <a:latin typeface="Comic Sans MS"/>
              </a:rPr>
              <a:t>правителей</a:t>
            </a:r>
            <a:r>
              <a:rPr lang="en-US" sz="1200">
                <a:latin typeface="Comic Sans MS"/>
              </a:rPr>
              <a:t> </a:t>
            </a:r>
            <a:r>
              <a:rPr lang="en-US" sz="1200" err="1">
                <a:latin typeface="Comic Sans MS"/>
              </a:rPr>
              <a:t>археологи</a:t>
            </a:r>
            <a:r>
              <a:rPr lang="en-US" sz="1200">
                <a:latin typeface="Comic Sans MS"/>
              </a:rPr>
              <a:t> </a:t>
            </a:r>
            <a:r>
              <a:rPr lang="en-US" sz="1200" err="1">
                <a:latin typeface="Comic Sans MS"/>
              </a:rPr>
              <a:t>находят</a:t>
            </a:r>
            <a:r>
              <a:rPr lang="en-US" sz="1200">
                <a:latin typeface="Comic Sans MS"/>
              </a:rPr>
              <a:t> </a:t>
            </a:r>
            <a:r>
              <a:rPr lang="en-US" sz="1200" err="1">
                <a:latin typeface="Comic Sans MS"/>
              </a:rPr>
              <a:t>рисунки</a:t>
            </a:r>
            <a:r>
              <a:rPr lang="en-US" sz="1200">
                <a:latin typeface="Comic Sans MS"/>
              </a:rPr>
              <a:t>, </a:t>
            </a:r>
            <a:r>
              <a:rPr lang="en-US" sz="1200" err="1">
                <a:latin typeface="Comic Sans MS"/>
              </a:rPr>
              <a:t>по</a:t>
            </a:r>
            <a:r>
              <a:rPr lang="en-US" sz="1200">
                <a:latin typeface="Comic Sans MS"/>
              </a:rPr>
              <a:t> </a:t>
            </a:r>
            <a:r>
              <a:rPr lang="en-US" sz="1200" err="1">
                <a:latin typeface="Comic Sans MS"/>
              </a:rPr>
              <a:t>концепции</a:t>
            </a:r>
            <a:r>
              <a:rPr lang="en-US" sz="1200">
                <a:latin typeface="Comic Sans MS"/>
              </a:rPr>
              <a:t> и </a:t>
            </a:r>
            <a:r>
              <a:rPr lang="en-US" sz="1200" err="1">
                <a:latin typeface="Comic Sans MS"/>
              </a:rPr>
              <a:t>структуре</a:t>
            </a:r>
            <a:r>
              <a:rPr lang="en-US" sz="1200">
                <a:latin typeface="Comic Sans MS"/>
              </a:rPr>
              <a:t> </a:t>
            </a:r>
            <a:r>
              <a:rPr lang="en-US" sz="1200" err="1">
                <a:latin typeface="Comic Sans MS"/>
              </a:rPr>
              <a:t>напоминающие</a:t>
            </a:r>
            <a:r>
              <a:rPr lang="en-US" sz="1200">
                <a:latin typeface="Comic Sans MS"/>
              </a:rPr>
              <a:t> </a:t>
            </a:r>
            <a:r>
              <a:rPr lang="en-US" sz="1200" err="1">
                <a:latin typeface="Comic Sans MS"/>
              </a:rPr>
              <a:t>комиксы</a:t>
            </a:r>
            <a:r>
              <a:rPr lang="en-US" sz="1200">
                <a:latin typeface="Comic Sans MS"/>
              </a:rPr>
              <a:t>.</a:t>
            </a:r>
          </a:p>
          <a:p>
            <a:pPr indent="-228600">
              <a:lnSpc>
                <a:spcPct val="90000"/>
              </a:lnSpc>
              <a:spcAft>
                <a:spcPts val="600"/>
              </a:spcAft>
              <a:buFont typeface="Arial" panose="020B0604020202020204" pitchFamily="34" charset="0"/>
              <a:buChar char="•"/>
            </a:pPr>
            <a:r>
              <a:rPr lang="en-US" sz="1200" err="1">
                <a:latin typeface="Comic Sans MS"/>
              </a:rPr>
              <a:t>Распространению</a:t>
            </a:r>
            <a:r>
              <a:rPr lang="en-US" sz="1200">
                <a:latin typeface="Comic Sans MS"/>
              </a:rPr>
              <a:t> "</a:t>
            </a:r>
            <a:r>
              <a:rPr lang="en-US" sz="1200" err="1">
                <a:latin typeface="Comic Sans MS"/>
              </a:rPr>
              <a:t>историй</a:t>
            </a:r>
            <a:r>
              <a:rPr lang="en-US" sz="1200">
                <a:latin typeface="Comic Sans MS"/>
              </a:rPr>
              <a:t> в </a:t>
            </a:r>
            <a:r>
              <a:rPr lang="en-US" sz="1200" err="1">
                <a:latin typeface="Comic Sans MS"/>
              </a:rPr>
              <a:t>картинках</a:t>
            </a:r>
            <a:r>
              <a:rPr lang="en-US" sz="1200">
                <a:latin typeface="Comic Sans MS"/>
              </a:rPr>
              <a:t>" </a:t>
            </a:r>
            <a:r>
              <a:rPr lang="en-US" sz="1200" err="1">
                <a:latin typeface="Comic Sans MS"/>
              </a:rPr>
              <a:t>всегда</a:t>
            </a:r>
            <a:r>
              <a:rPr lang="en-US" sz="1200">
                <a:latin typeface="Comic Sans MS"/>
              </a:rPr>
              <a:t> </a:t>
            </a:r>
            <a:r>
              <a:rPr lang="en-US" sz="1200" err="1">
                <a:latin typeface="Comic Sans MS"/>
              </a:rPr>
              <a:t>способствовали</a:t>
            </a:r>
            <a:r>
              <a:rPr lang="en-US" sz="1200">
                <a:latin typeface="Comic Sans MS"/>
              </a:rPr>
              <a:t> </a:t>
            </a:r>
            <a:r>
              <a:rPr lang="en-US" sz="1200" err="1">
                <a:latin typeface="Comic Sans MS"/>
              </a:rPr>
              <a:t>сложность</a:t>
            </a:r>
            <a:r>
              <a:rPr lang="en-US" sz="1200">
                <a:latin typeface="Comic Sans MS"/>
              </a:rPr>
              <a:t> и </a:t>
            </a:r>
            <a:r>
              <a:rPr lang="en-US" sz="1200" err="1">
                <a:latin typeface="Comic Sans MS"/>
              </a:rPr>
              <a:t>неоднозначность</a:t>
            </a:r>
            <a:r>
              <a:rPr lang="en-US" sz="1200">
                <a:latin typeface="Comic Sans MS"/>
              </a:rPr>
              <a:t> </a:t>
            </a:r>
            <a:r>
              <a:rPr lang="en-US" sz="1200" err="1">
                <a:latin typeface="Comic Sans MS"/>
              </a:rPr>
              <a:t>японской</a:t>
            </a:r>
            <a:r>
              <a:rPr lang="en-US" sz="1200">
                <a:latin typeface="Comic Sans MS"/>
              </a:rPr>
              <a:t> </a:t>
            </a:r>
            <a:r>
              <a:rPr lang="en-US" sz="1200" err="1">
                <a:latin typeface="Comic Sans MS"/>
              </a:rPr>
              <a:t>письменности</a:t>
            </a:r>
            <a:r>
              <a:rPr lang="en-US" sz="1200">
                <a:latin typeface="Comic Sans MS"/>
              </a:rPr>
              <a:t>. Даже </a:t>
            </a:r>
            <a:r>
              <a:rPr lang="en-US" sz="1200" err="1">
                <a:latin typeface="Comic Sans MS"/>
              </a:rPr>
              <a:t>сейчас</a:t>
            </a:r>
            <a:r>
              <a:rPr lang="en-US" sz="1200">
                <a:latin typeface="Comic Sans MS"/>
              </a:rPr>
              <a:t> </a:t>
            </a:r>
            <a:r>
              <a:rPr lang="en-US" sz="1200" err="1">
                <a:latin typeface="Comic Sans MS"/>
              </a:rPr>
              <a:t>японские</a:t>
            </a:r>
            <a:r>
              <a:rPr lang="en-US" sz="1200">
                <a:latin typeface="Comic Sans MS"/>
              </a:rPr>
              <a:t> </a:t>
            </a:r>
            <a:r>
              <a:rPr lang="en-US" sz="1200" err="1">
                <a:latin typeface="Comic Sans MS"/>
              </a:rPr>
              <a:t>дети</a:t>
            </a:r>
            <a:r>
              <a:rPr lang="en-US" sz="1200">
                <a:latin typeface="Comic Sans MS"/>
              </a:rPr>
              <a:t> </a:t>
            </a:r>
            <a:r>
              <a:rPr lang="en-US" sz="1200" err="1">
                <a:latin typeface="Comic Sans MS"/>
              </a:rPr>
              <a:t>могут</a:t>
            </a:r>
            <a:r>
              <a:rPr lang="en-US" sz="1200">
                <a:latin typeface="Comic Sans MS"/>
              </a:rPr>
              <a:t> </a:t>
            </a:r>
            <a:r>
              <a:rPr lang="en-US" sz="1200" err="1">
                <a:latin typeface="Comic Sans MS"/>
              </a:rPr>
              <a:t>читать</a:t>
            </a:r>
            <a:r>
              <a:rPr lang="en-US" sz="1200">
                <a:latin typeface="Comic Sans MS"/>
              </a:rPr>
              <a:t> </a:t>
            </a:r>
            <a:r>
              <a:rPr lang="en-US" sz="1200" err="1">
                <a:latin typeface="Comic Sans MS"/>
              </a:rPr>
              <a:t>взрослые</a:t>
            </a:r>
            <a:r>
              <a:rPr lang="en-US" sz="1200">
                <a:latin typeface="Comic Sans MS"/>
              </a:rPr>
              <a:t> </a:t>
            </a:r>
            <a:r>
              <a:rPr lang="en-US" sz="1200" err="1">
                <a:latin typeface="Comic Sans MS"/>
              </a:rPr>
              <a:t>книги</a:t>
            </a:r>
            <a:r>
              <a:rPr lang="en-US" sz="1200">
                <a:latin typeface="Comic Sans MS"/>
              </a:rPr>
              <a:t> и </a:t>
            </a:r>
            <a:r>
              <a:rPr lang="en-US" sz="1200" err="1">
                <a:latin typeface="Comic Sans MS"/>
              </a:rPr>
              <a:t>газеты</a:t>
            </a:r>
            <a:r>
              <a:rPr lang="en-US" sz="1200">
                <a:latin typeface="Comic Sans MS"/>
              </a:rPr>
              <a:t> </a:t>
            </a:r>
            <a:r>
              <a:rPr lang="en-US" sz="1200" err="1">
                <a:latin typeface="Comic Sans MS"/>
              </a:rPr>
              <a:t>только</a:t>
            </a:r>
            <a:r>
              <a:rPr lang="en-US" sz="1200">
                <a:latin typeface="Comic Sans MS"/>
              </a:rPr>
              <a:t> </a:t>
            </a:r>
            <a:r>
              <a:rPr lang="en-US" sz="1200" err="1">
                <a:latin typeface="Comic Sans MS"/>
              </a:rPr>
              <a:t>после</a:t>
            </a:r>
            <a:r>
              <a:rPr lang="en-US" sz="1200">
                <a:latin typeface="Comic Sans MS"/>
              </a:rPr>
              <a:t> </a:t>
            </a:r>
            <a:r>
              <a:rPr lang="en-US" sz="1200" err="1">
                <a:latin typeface="Comic Sans MS"/>
              </a:rPr>
              <a:t>окончания</a:t>
            </a:r>
            <a:r>
              <a:rPr lang="en-US" sz="1200">
                <a:latin typeface="Comic Sans MS"/>
              </a:rPr>
              <a:t> </a:t>
            </a:r>
            <a:r>
              <a:rPr lang="en-US" sz="1200" err="1">
                <a:latin typeface="Comic Sans MS"/>
              </a:rPr>
              <a:t>начальной</a:t>
            </a:r>
            <a:r>
              <a:rPr lang="en-US" sz="1200">
                <a:latin typeface="Comic Sans MS"/>
              </a:rPr>
              <a:t> </a:t>
            </a:r>
            <a:r>
              <a:rPr lang="en-US" sz="1200" err="1">
                <a:latin typeface="Comic Sans MS"/>
              </a:rPr>
              <a:t>школы</a:t>
            </a:r>
            <a:r>
              <a:rPr lang="en-US" sz="1200">
                <a:latin typeface="Comic Sans MS"/>
              </a:rPr>
              <a:t> (в 12 </a:t>
            </a:r>
            <a:r>
              <a:rPr lang="en-US" sz="1200" err="1">
                <a:latin typeface="Comic Sans MS"/>
              </a:rPr>
              <a:t>лет</a:t>
            </a:r>
            <a:r>
              <a:rPr lang="en-US" sz="1200">
                <a:latin typeface="Comic Sans MS"/>
              </a:rPr>
              <a:t>!). </a:t>
            </a:r>
            <a:r>
              <a:rPr lang="en-US" sz="1200" err="1">
                <a:latin typeface="Comic Sans MS"/>
              </a:rPr>
              <a:t>Практически</a:t>
            </a:r>
            <a:r>
              <a:rPr lang="en-US" sz="1200">
                <a:latin typeface="Comic Sans MS"/>
              </a:rPr>
              <a:t> </a:t>
            </a:r>
            <a:r>
              <a:rPr lang="en-US" sz="1200" err="1">
                <a:latin typeface="Comic Sans MS"/>
              </a:rPr>
              <a:t>сразу</a:t>
            </a:r>
            <a:r>
              <a:rPr lang="en-US" sz="1200">
                <a:latin typeface="Comic Sans MS"/>
              </a:rPr>
              <a:t> </a:t>
            </a:r>
            <a:r>
              <a:rPr lang="en-US" sz="1200" err="1">
                <a:latin typeface="Comic Sans MS"/>
              </a:rPr>
              <a:t>после</a:t>
            </a:r>
            <a:r>
              <a:rPr lang="en-US" sz="1200">
                <a:latin typeface="Comic Sans MS"/>
              </a:rPr>
              <a:t> </a:t>
            </a:r>
            <a:r>
              <a:rPr lang="en-US" sz="1200" err="1">
                <a:latin typeface="Comic Sans MS"/>
              </a:rPr>
              <a:t>появления</a:t>
            </a:r>
            <a:r>
              <a:rPr lang="en-US" sz="1200">
                <a:latin typeface="Comic Sans MS"/>
              </a:rPr>
              <a:t> </a:t>
            </a:r>
            <a:r>
              <a:rPr lang="en-US" sz="1200" err="1">
                <a:latin typeface="Comic Sans MS"/>
              </a:rPr>
              <a:t>японской</a:t>
            </a:r>
            <a:r>
              <a:rPr lang="en-US" sz="1200">
                <a:latin typeface="Comic Sans MS"/>
              </a:rPr>
              <a:t> </a:t>
            </a:r>
            <a:r>
              <a:rPr lang="en-US" sz="1200" err="1">
                <a:latin typeface="Comic Sans MS"/>
              </a:rPr>
              <a:t>прозы</a:t>
            </a:r>
            <a:r>
              <a:rPr lang="en-US" sz="1200">
                <a:latin typeface="Comic Sans MS"/>
              </a:rPr>
              <a:t> </a:t>
            </a:r>
            <a:r>
              <a:rPr lang="en-US" sz="1200" err="1">
                <a:latin typeface="Comic Sans MS"/>
              </a:rPr>
              <a:t>появились</a:t>
            </a:r>
            <a:r>
              <a:rPr lang="en-US" sz="1200">
                <a:latin typeface="Comic Sans MS"/>
              </a:rPr>
              <a:t> и </a:t>
            </a:r>
            <a:r>
              <a:rPr lang="en-US" sz="1200" err="1">
                <a:latin typeface="Comic Sans MS"/>
              </a:rPr>
              <a:t>ее</a:t>
            </a:r>
            <a:r>
              <a:rPr lang="en-US" sz="1200">
                <a:latin typeface="Comic Sans MS"/>
              </a:rPr>
              <a:t> </a:t>
            </a:r>
            <a:r>
              <a:rPr lang="en-US" sz="1200" err="1">
                <a:latin typeface="Comic Sans MS"/>
              </a:rPr>
              <a:t>иллюстрированные</a:t>
            </a:r>
            <a:r>
              <a:rPr lang="en-US" sz="1200">
                <a:latin typeface="Comic Sans MS"/>
              </a:rPr>
              <a:t> </a:t>
            </a:r>
            <a:r>
              <a:rPr lang="en-US" sz="1200" err="1">
                <a:latin typeface="Comic Sans MS"/>
              </a:rPr>
              <a:t>пересказы</a:t>
            </a:r>
            <a:r>
              <a:rPr lang="en-US" sz="1200">
                <a:latin typeface="Comic Sans MS"/>
              </a:rPr>
              <a:t>, в </a:t>
            </a:r>
            <a:r>
              <a:rPr lang="en-US" sz="1200" err="1">
                <a:latin typeface="Comic Sans MS"/>
              </a:rPr>
              <a:t>которых</a:t>
            </a:r>
            <a:r>
              <a:rPr lang="en-US" sz="1200">
                <a:latin typeface="Comic Sans MS"/>
              </a:rPr>
              <a:t> </a:t>
            </a:r>
            <a:r>
              <a:rPr lang="en-US" sz="1200" err="1">
                <a:latin typeface="Comic Sans MS"/>
              </a:rPr>
              <a:t>текста</a:t>
            </a:r>
            <a:r>
              <a:rPr lang="en-US" sz="1200">
                <a:latin typeface="Comic Sans MS"/>
              </a:rPr>
              <a:t> </a:t>
            </a:r>
            <a:r>
              <a:rPr lang="en-US" sz="1200" err="1">
                <a:latin typeface="Comic Sans MS"/>
              </a:rPr>
              <a:t>было</a:t>
            </a:r>
            <a:r>
              <a:rPr lang="en-US" sz="1200">
                <a:latin typeface="Comic Sans MS"/>
              </a:rPr>
              <a:t> </a:t>
            </a:r>
            <a:r>
              <a:rPr lang="en-US" sz="1200" err="1">
                <a:latin typeface="Comic Sans MS"/>
              </a:rPr>
              <a:t>немного</a:t>
            </a:r>
            <a:r>
              <a:rPr lang="en-US" sz="1200">
                <a:latin typeface="Comic Sans MS"/>
              </a:rPr>
              <a:t>, а </a:t>
            </a:r>
            <a:r>
              <a:rPr lang="en-US" sz="1200" err="1">
                <a:latin typeface="Comic Sans MS"/>
              </a:rPr>
              <a:t>основную</a:t>
            </a:r>
            <a:r>
              <a:rPr lang="en-US" sz="1200">
                <a:latin typeface="Comic Sans MS"/>
              </a:rPr>
              <a:t> </a:t>
            </a:r>
            <a:r>
              <a:rPr lang="en-US" sz="1200" err="1">
                <a:latin typeface="Comic Sans MS"/>
              </a:rPr>
              <a:t>роль</a:t>
            </a:r>
            <a:r>
              <a:rPr lang="en-US" sz="1200">
                <a:latin typeface="Comic Sans MS"/>
              </a:rPr>
              <a:t> </a:t>
            </a:r>
            <a:r>
              <a:rPr lang="en-US" sz="1200" err="1">
                <a:latin typeface="Comic Sans MS"/>
              </a:rPr>
              <a:t>играли</a:t>
            </a:r>
            <a:r>
              <a:rPr lang="en-US" sz="1200">
                <a:latin typeface="Comic Sans MS"/>
              </a:rPr>
              <a:t> </a:t>
            </a:r>
            <a:r>
              <a:rPr lang="en-US" sz="1200" err="1">
                <a:latin typeface="Comic Sans MS"/>
              </a:rPr>
              <a:t>иллюстрации</a:t>
            </a:r>
            <a:r>
              <a:rPr lang="en-US" sz="1200">
                <a:latin typeface="Comic Sans MS"/>
              </a:rPr>
              <a:t>. </a:t>
            </a:r>
          </a:p>
          <a:p>
            <a:pPr indent="-228600">
              <a:lnSpc>
                <a:spcPct val="90000"/>
              </a:lnSpc>
              <a:spcAft>
                <a:spcPts val="600"/>
              </a:spcAft>
              <a:buFont typeface="Arial" panose="020B0604020202020204" pitchFamily="34" charset="0"/>
              <a:buChar char="•"/>
            </a:pPr>
            <a:r>
              <a:rPr lang="en-US" sz="1200" err="1">
                <a:latin typeface="Comic Sans MS"/>
              </a:rPr>
              <a:t>Манга</a:t>
            </a:r>
            <a:r>
              <a:rPr lang="en-US" sz="1200">
                <a:latin typeface="Comic Sans MS"/>
              </a:rPr>
              <a:t> в </a:t>
            </a:r>
            <a:r>
              <a:rPr lang="en-US" sz="1200" err="1">
                <a:latin typeface="Comic Sans MS"/>
              </a:rPr>
              <a:t>форме</a:t>
            </a:r>
            <a:r>
              <a:rPr lang="en-US" sz="1200">
                <a:latin typeface="Comic Sans MS"/>
              </a:rPr>
              <a:t>, в </a:t>
            </a:r>
            <a:r>
              <a:rPr lang="en-US" sz="1200" err="1">
                <a:latin typeface="Comic Sans MS"/>
              </a:rPr>
              <a:t>которой</a:t>
            </a:r>
            <a:r>
              <a:rPr lang="en-US" sz="1200">
                <a:latin typeface="Comic Sans MS"/>
              </a:rPr>
              <a:t> </a:t>
            </a:r>
            <a:r>
              <a:rPr lang="en-US" sz="1200" err="1">
                <a:latin typeface="Comic Sans MS"/>
              </a:rPr>
              <a:t>она</a:t>
            </a:r>
            <a:r>
              <a:rPr lang="en-US" sz="1200">
                <a:latin typeface="Comic Sans MS"/>
              </a:rPr>
              <a:t> </a:t>
            </a:r>
            <a:r>
              <a:rPr lang="en-US" sz="1200" err="1">
                <a:latin typeface="Comic Sans MS"/>
              </a:rPr>
              <a:t>существует</a:t>
            </a:r>
            <a:r>
              <a:rPr lang="en-US" sz="1200">
                <a:latin typeface="Comic Sans MS"/>
              </a:rPr>
              <a:t> в </a:t>
            </a:r>
            <a:r>
              <a:rPr lang="en-US" sz="1200" err="1">
                <a:latin typeface="Comic Sans MS"/>
              </a:rPr>
              <a:t>настоящее</a:t>
            </a:r>
            <a:r>
              <a:rPr lang="en-US" sz="1200">
                <a:latin typeface="Comic Sans MS"/>
              </a:rPr>
              <a:t> </a:t>
            </a:r>
            <a:r>
              <a:rPr lang="en-US" sz="1200" err="1">
                <a:latin typeface="Comic Sans MS"/>
              </a:rPr>
              <a:t>время</a:t>
            </a:r>
            <a:r>
              <a:rPr lang="en-US" sz="1200">
                <a:latin typeface="Comic Sans MS"/>
              </a:rPr>
              <a:t>, </a:t>
            </a:r>
            <a:r>
              <a:rPr lang="en-US" sz="1200" err="1">
                <a:latin typeface="Comic Sans MS"/>
              </a:rPr>
              <a:t>начала</a:t>
            </a:r>
            <a:r>
              <a:rPr lang="en-US" sz="1200">
                <a:latin typeface="Comic Sans MS"/>
              </a:rPr>
              <a:t> </a:t>
            </a:r>
            <a:r>
              <a:rPr lang="en-US" sz="1200" err="1">
                <a:latin typeface="Comic Sans MS"/>
              </a:rPr>
              <a:t>развиваться</a:t>
            </a:r>
            <a:r>
              <a:rPr lang="en-US" sz="1200">
                <a:latin typeface="Comic Sans MS"/>
              </a:rPr>
              <a:t> </a:t>
            </a:r>
            <a:r>
              <a:rPr lang="en-US" sz="1200" err="1">
                <a:latin typeface="Comic Sans MS"/>
              </a:rPr>
              <a:t>после</a:t>
            </a:r>
            <a:r>
              <a:rPr lang="en-US" sz="1200">
                <a:latin typeface="Comic Sans MS"/>
              </a:rPr>
              <a:t> </a:t>
            </a:r>
            <a:r>
              <a:rPr lang="en-US" sz="1200" err="1">
                <a:latin typeface="Comic Sans MS"/>
              </a:rPr>
              <a:t>окончания</a:t>
            </a:r>
            <a:r>
              <a:rPr lang="en-US" sz="1200">
                <a:latin typeface="Comic Sans MS"/>
              </a:rPr>
              <a:t> </a:t>
            </a:r>
            <a:r>
              <a:rPr lang="en-US" sz="1200" err="1">
                <a:latin typeface="Comic Sans MS"/>
              </a:rPr>
              <a:t>Второй</a:t>
            </a:r>
            <a:r>
              <a:rPr lang="en-US" sz="1200">
                <a:latin typeface="Comic Sans MS"/>
              </a:rPr>
              <a:t> </a:t>
            </a:r>
            <a:r>
              <a:rPr lang="en-US" sz="1200" err="1">
                <a:latin typeface="Comic Sans MS"/>
              </a:rPr>
              <a:t>Мировой</a:t>
            </a:r>
            <a:r>
              <a:rPr lang="en-US" sz="1200">
                <a:latin typeface="Comic Sans MS"/>
              </a:rPr>
              <a:t> </a:t>
            </a:r>
            <a:r>
              <a:rPr lang="en-US" sz="1200" err="1">
                <a:latin typeface="Comic Sans MS"/>
              </a:rPr>
              <a:t>войны</a:t>
            </a:r>
            <a:r>
              <a:rPr lang="en-US" sz="1200">
                <a:latin typeface="Comic Sans MS"/>
              </a:rPr>
              <a:t>, </a:t>
            </a:r>
            <a:r>
              <a:rPr lang="en-US" sz="1200" err="1">
                <a:latin typeface="Comic Sans MS"/>
              </a:rPr>
              <a:t>испытав</a:t>
            </a:r>
            <a:r>
              <a:rPr lang="en-US" sz="1200">
                <a:latin typeface="Comic Sans MS"/>
              </a:rPr>
              <a:t> </a:t>
            </a:r>
            <a:r>
              <a:rPr lang="en-US" sz="1200" err="1">
                <a:latin typeface="Comic Sans MS"/>
              </a:rPr>
              <a:t>сильное</a:t>
            </a:r>
            <a:r>
              <a:rPr lang="en-US" sz="1200">
                <a:latin typeface="Comic Sans MS"/>
              </a:rPr>
              <a:t> </a:t>
            </a:r>
            <a:r>
              <a:rPr lang="en-US" sz="1200" err="1">
                <a:latin typeface="Comic Sans MS"/>
              </a:rPr>
              <a:t>влияние</a:t>
            </a:r>
            <a:r>
              <a:rPr lang="en-US" sz="1200">
                <a:latin typeface="Comic Sans MS"/>
              </a:rPr>
              <a:t> </a:t>
            </a:r>
            <a:r>
              <a:rPr lang="en-US" sz="1200" err="1">
                <a:latin typeface="Comic Sans MS"/>
              </a:rPr>
              <a:t>западных</a:t>
            </a:r>
            <a:r>
              <a:rPr lang="en-US" sz="1200">
                <a:latin typeface="Comic Sans MS"/>
              </a:rPr>
              <a:t> </a:t>
            </a:r>
            <a:r>
              <a:rPr lang="en-US" sz="1200" err="1">
                <a:latin typeface="Comic Sans MS"/>
              </a:rPr>
              <a:t>традиций</a:t>
            </a:r>
            <a:r>
              <a:rPr lang="en-US" sz="1200">
                <a:latin typeface="Comic Sans MS"/>
              </a:rPr>
              <a:t>. </a:t>
            </a:r>
            <a:r>
              <a:rPr lang="en-US" sz="1200" err="1">
                <a:latin typeface="Comic Sans MS"/>
              </a:rPr>
              <a:t>Однако</a:t>
            </a:r>
            <a:r>
              <a:rPr lang="en-US" sz="1200">
                <a:latin typeface="Comic Sans MS"/>
              </a:rPr>
              <a:t> </a:t>
            </a:r>
            <a:r>
              <a:rPr lang="en-US" sz="1200" err="1">
                <a:latin typeface="Comic Sans MS"/>
              </a:rPr>
              <a:t>манга</a:t>
            </a:r>
            <a:r>
              <a:rPr lang="en-US" sz="1200">
                <a:latin typeface="Comic Sans MS"/>
              </a:rPr>
              <a:t> </a:t>
            </a:r>
            <a:r>
              <a:rPr lang="en-US" sz="1200" err="1">
                <a:latin typeface="Comic Sans MS"/>
              </a:rPr>
              <a:t>имеет</a:t>
            </a:r>
            <a:r>
              <a:rPr lang="en-US" sz="1200">
                <a:latin typeface="Comic Sans MS"/>
              </a:rPr>
              <a:t> </a:t>
            </a:r>
            <a:r>
              <a:rPr lang="en-US" sz="1200" err="1">
                <a:latin typeface="Comic Sans MS"/>
              </a:rPr>
              <a:t>глубокие</a:t>
            </a:r>
            <a:r>
              <a:rPr lang="en-US" sz="1200">
                <a:latin typeface="Comic Sans MS"/>
              </a:rPr>
              <a:t> </a:t>
            </a:r>
            <a:r>
              <a:rPr lang="en-US" sz="1200" err="1">
                <a:latin typeface="Comic Sans MS"/>
              </a:rPr>
              <a:t>корни</a:t>
            </a:r>
            <a:r>
              <a:rPr lang="en-US" sz="1200">
                <a:latin typeface="Comic Sans MS"/>
              </a:rPr>
              <a:t> в </a:t>
            </a:r>
            <a:r>
              <a:rPr lang="en-US" sz="1200" err="1">
                <a:latin typeface="Comic Sans MS"/>
              </a:rPr>
              <a:t>раннем</a:t>
            </a:r>
            <a:r>
              <a:rPr lang="en-US" sz="1200">
                <a:latin typeface="Comic Sans MS"/>
              </a:rPr>
              <a:t> </a:t>
            </a:r>
            <a:r>
              <a:rPr lang="en-US" sz="1200" err="1">
                <a:latin typeface="Comic Sans MS"/>
              </a:rPr>
              <a:t>японском</a:t>
            </a:r>
            <a:r>
              <a:rPr lang="en-US" sz="1200">
                <a:latin typeface="Comic Sans MS"/>
              </a:rPr>
              <a:t> </a:t>
            </a:r>
            <a:r>
              <a:rPr lang="en-US" sz="1200" err="1">
                <a:latin typeface="Comic Sans MS"/>
              </a:rPr>
              <a:t>искусстве</a:t>
            </a:r>
            <a:r>
              <a:rPr lang="en-US" sz="1200">
                <a:latin typeface="Comic Sans MS"/>
              </a:rPr>
              <a:t>.</a:t>
            </a:r>
          </a:p>
          <a:p>
            <a:pPr indent="-228600">
              <a:lnSpc>
                <a:spcPct val="90000"/>
              </a:lnSpc>
              <a:spcAft>
                <a:spcPts val="600"/>
              </a:spcAft>
              <a:buFont typeface="Arial" panose="020B0604020202020204" pitchFamily="34" charset="0"/>
              <a:buChar char="•"/>
            </a:pPr>
            <a:r>
              <a:rPr lang="en-US" sz="1200">
                <a:latin typeface="Comic Sans MS"/>
              </a:rPr>
              <a:t>В </a:t>
            </a:r>
            <a:r>
              <a:rPr lang="en-US" sz="1200" err="1">
                <a:latin typeface="Comic Sans MS"/>
              </a:rPr>
              <a:t>Японии</a:t>
            </a:r>
            <a:r>
              <a:rPr lang="en-US" sz="1200">
                <a:latin typeface="Comic Sans MS"/>
              </a:rPr>
              <a:t> </a:t>
            </a:r>
            <a:r>
              <a:rPr lang="en-US" sz="1200" err="1">
                <a:latin typeface="Comic Sans MS"/>
              </a:rPr>
              <a:t>мангу</a:t>
            </a:r>
            <a:r>
              <a:rPr lang="en-US" sz="1200">
                <a:latin typeface="Comic Sans MS"/>
              </a:rPr>
              <a:t> </a:t>
            </a:r>
            <a:r>
              <a:rPr lang="en-US" sz="1200" err="1">
                <a:latin typeface="Comic Sans MS"/>
              </a:rPr>
              <a:t>читают</a:t>
            </a:r>
            <a:r>
              <a:rPr lang="en-US" sz="1200">
                <a:latin typeface="Comic Sans MS"/>
              </a:rPr>
              <a:t> </a:t>
            </a:r>
            <a:r>
              <a:rPr lang="en-US" sz="1200" err="1">
                <a:latin typeface="Comic Sans MS"/>
              </a:rPr>
              <a:t>люди</a:t>
            </a:r>
            <a:r>
              <a:rPr lang="en-US" sz="1200">
                <a:latin typeface="Comic Sans MS"/>
              </a:rPr>
              <a:t> </a:t>
            </a:r>
            <a:r>
              <a:rPr lang="en-US" sz="1200" err="1">
                <a:latin typeface="Comic Sans MS"/>
              </a:rPr>
              <a:t>всех</a:t>
            </a:r>
            <a:r>
              <a:rPr lang="en-US" sz="1200">
                <a:latin typeface="Comic Sans MS"/>
              </a:rPr>
              <a:t> </a:t>
            </a:r>
            <a:r>
              <a:rPr lang="en-US" sz="1200" err="1">
                <a:latin typeface="Comic Sans MS"/>
              </a:rPr>
              <a:t>возрастов</a:t>
            </a:r>
            <a:r>
              <a:rPr lang="en-US" sz="1200">
                <a:latin typeface="Comic Sans MS"/>
              </a:rPr>
              <a:t>. </a:t>
            </a:r>
            <a:r>
              <a:rPr lang="en-US" sz="1200" err="1">
                <a:latin typeface="Comic Sans MS"/>
              </a:rPr>
              <a:t>Манга</a:t>
            </a:r>
            <a:r>
              <a:rPr lang="en-US" sz="1200">
                <a:latin typeface="Comic Sans MS"/>
              </a:rPr>
              <a:t> </a:t>
            </a:r>
            <a:r>
              <a:rPr lang="en-US" sz="1200" err="1">
                <a:latin typeface="Comic Sans MS"/>
              </a:rPr>
              <a:t>уважаема</a:t>
            </a:r>
            <a:r>
              <a:rPr lang="en-US" sz="1200">
                <a:latin typeface="Comic Sans MS"/>
              </a:rPr>
              <a:t> </a:t>
            </a:r>
            <a:r>
              <a:rPr lang="en-US" sz="1200" err="1">
                <a:latin typeface="Comic Sans MS"/>
              </a:rPr>
              <a:t>как</a:t>
            </a:r>
            <a:r>
              <a:rPr lang="en-US" sz="1200">
                <a:latin typeface="Comic Sans MS"/>
              </a:rPr>
              <a:t> </a:t>
            </a:r>
            <a:r>
              <a:rPr lang="en-US" sz="1200" err="1">
                <a:latin typeface="Comic Sans MS"/>
              </a:rPr>
              <a:t>форма</a:t>
            </a:r>
            <a:r>
              <a:rPr lang="en-US" sz="1200">
                <a:latin typeface="Comic Sans MS"/>
              </a:rPr>
              <a:t> </a:t>
            </a:r>
            <a:r>
              <a:rPr lang="en-US" sz="1200" err="1">
                <a:latin typeface="Comic Sans MS"/>
              </a:rPr>
              <a:t>изобразительного</a:t>
            </a:r>
            <a:r>
              <a:rPr lang="en-US" sz="1200">
                <a:latin typeface="Comic Sans MS"/>
              </a:rPr>
              <a:t> </a:t>
            </a:r>
            <a:r>
              <a:rPr lang="en-US" sz="1200" err="1">
                <a:latin typeface="Comic Sans MS"/>
              </a:rPr>
              <a:t>искусства</a:t>
            </a:r>
            <a:r>
              <a:rPr lang="en-US" sz="1200">
                <a:latin typeface="Comic Sans MS"/>
              </a:rPr>
              <a:t> и </a:t>
            </a:r>
            <a:r>
              <a:rPr lang="en-US" sz="1200" err="1">
                <a:latin typeface="Comic Sans MS"/>
              </a:rPr>
              <a:t>как</a:t>
            </a:r>
            <a:r>
              <a:rPr lang="en-US" sz="1200">
                <a:latin typeface="Comic Sans MS"/>
              </a:rPr>
              <a:t> </a:t>
            </a:r>
            <a:r>
              <a:rPr lang="en-US" sz="1200" err="1">
                <a:latin typeface="Comic Sans MS"/>
              </a:rPr>
              <a:t>литературное</a:t>
            </a:r>
            <a:r>
              <a:rPr lang="en-US" sz="1200">
                <a:latin typeface="Comic Sans MS"/>
              </a:rPr>
              <a:t> </a:t>
            </a:r>
            <a:r>
              <a:rPr lang="en-US" sz="1200" err="1">
                <a:latin typeface="Comic Sans MS"/>
              </a:rPr>
              <a:t>явление</a:t>
            </a:r>
            <a:r>
              <a:rPr lang="en-US" sz="1200">
                <a:latin typeface="Comic Sans MS"/>
              </a:rPr>
              <a:t>. </a:t>
            </a:r>
            <a:r>
              <a:rPr lang="en-US" sz="1200" err="1">
                <a:latin typeface="Comic Sans MS"/>
              </a:rPr>
              <a:t>Поэтому</a:t>
            </a:r>
            <a:r>
              <a:rPr lang="en-US" sz="1200">
                <a:latin typeface="Comic Sans MS"/>
              </a:rPr>
              <a:t> </a:t>
            </a:r>
            <a:r>
              <a:rPr lang="en-US" sz="1200" err="1">
                <a:latin typeface="Comic Sans MS"/>
              </a:rPr>
              <a:t>существует</a:t>
            </a:r>
            <a:r>
              <a:rPr lang="en-US" sz="1200">
                <a:latin typeface="Comic Sans MS"/>
              </a:rPr>
              <a:t> </a:t>
            </a:r>
            <a:r>
              <a:rPr lang="en-US" sz="1200" err="1">
                <a:latin typeface="Comic Sans MS"/>
              </a:rPr>
              <a:t>множество</a:t>
            </a:r>
            <a:r>
              <a:rPr lang="en-US" sz="1200">
                <a:latin typeface="Comic Sans MS"/>
              </a:rPr>
              <a:t> </a:t>
            </a:r>
            <a:r>
              <a:rPr lang="en-US" sz="1200" err="1">
                <a:latin typeface="Comic Sans MS"/>
              </a:rPr>
              <a:t>произведений</a:t>
            </a:r>
            <a:r>
              <a:rPr lang="en-US" sz="1200">
                <a:latin typeface="Comic Sans MS"/>
              </a:rPr>
              <a:t> </a:t>
            </a:r>
            <a:r>
              <a:rPr lang="en-US" sz="1200" err="1">
                <a:latin typeface="Comic Sans MS"/>
              </a:rPr>
              <a:t>разных</a:t>
            </a:r>
            <a:r>
              <a:rPr lang="en-US" sz="1200">
                <a:latin typeface="Comic Sans MS"/>
              </a:rPr>
              <a:t> </a:t>
            </a:r>
            <a:r>
              <a:rPr lang="en-US" sz="1200" err="1">
                <a:latin typeface="Comic Sans MS"/>
              </a:rPr>
              <a:t>жанров</a:t>
            </a:r>
            <a:r>
              <a:rPr lang="en-US" sz="1200">
                <a:latin typeface="Comic Sans MS"/>
              </a:rPr>
              <a:t> и </a:t>
            </a:r>
            <a:r>
              <a:rPr lang="en-US" sz="1200" err="1">
                <a:latin typeface="Comic Sans MS"/>
              </a:rPr>
              <a:t>на</a:t>
            </a:r>
            <a:r>
              <a:rPr lang="en-US" sz="1200">
                <a:latin typeface="Comic Sans MS"/>
              </a:rPr>
              <a:t> </a:t>
            </a:r>
            <a:r>
              <a:rPr lang="en-US" sz="1200" err="1">
                <a:latin typeface="Comic Sans MS"/>
              </a:rPr>
              <a:t>самые</a:t>
            </a:r>
            <a:r>
              <a:rPr lang="en-US" sz="1200">
                <a:latin typeface="Comic Sans MS"/>
              </a:rPr>
              <a:t> </a:t>
            </a:r>
            <a:r>
              <a:rPr lang="en-US" sz="1200" err="1">
                <a:latin typeface="Comic Sans MS"/>
              </a:rPr>
              <a:t>разнообразные</a:t>
            </a:r>
            <a:r>
              <a:rPr lang="en-US" sz="1200">
                <a:latin typeface="Comic Sans MS"/>
              </a:rPr>
              <a:t> </a:t>
            </a:r>
            <a:r>
              <a:rPr lang="en-US" sz="1200" err="1">
                <a:latin typeface="Comic Sans MS"/>
              </a:rPr>
              <a:t>темы</a:t>
            </a:r>
            <a:r>
              <a:rPr lang="en-US" sz="1200">
                <a:latin typeface="Comic Sans MS"/>
              </a:rPr>
              <a:t>: </a:t>
            </a:r>
            <a:r>
              <a:rPr lang="en-US" sz="1200" err="1">
                <a:latin typeface="Comic Sans MS"/>
              </a:rPr>
              <a:t>приключения</a:t>
            </a:r>
            <a:r>
              <a:rPr lang="en-US" sz="1200">
                <a:latin typeface="Comic Sans MS"/>
              </a:rPr>
              <a:t>, </a:t>
            </a:r>
            <a:r>
              <a:rPr lang="en-US" sz="1200" err="1">
                <a:latin typeface="Comic Sans MS"/>
              </a:rPr>
              <a:t>романтика</a:t>
            </a:r>
            <a:r>
              <a:rPr lang="en-US" sz="1200">
                <a:latin typeface="Comic Sans MS"/>
              </a:rPr>
              <a:t>, </a:t>
            </a:r>
            <a:r>
              <a:rPr lang="en-US" sz="1200" err="1">
                <a:latin typeface="Comic Sans MS"/>
              </a:rPr>
              <a:t>спорт</a:t>
            </a:r>
            <a:r>
              <a:rPr lang="en-US" sz="1200">
                <a:latin typeface="Comic Sans MS"/>
              </a:rPr>
              <a:t>, </a:t>
            </a:r>
            <a:r>
              <a:rPr lang="en-US" sz="1200" err="1">
                <a:latin typeface="Comic Sans MS"/>
              </a:rPr>
              <a:t>история</a:t>
            </a:r>
            <a:r>
              <a:rPr lang="en-US" sz="1200">
                <a:latin typeface="Comic Sans MS"/>
              </a:rPr>
              <a:t>, </a:t>
            </a:r>
            <a:r>
              <a:rPr lang="en-US" sz="1200" err="1">
                <a:latin typeface="Comic Sans MS"/>
              </a:rPr>
              <a:t>юмор</a:t>
            </a:r>
            <a:r>
              <a:rPr lang="en-US" sz="1200">
                <a:latin typeface="Comic Sans MS"/>
              </a:rPr>
              <a:t>, </a:t>
            </a:r>
            <a:r>
              <a:rPr lang="en-US" sz="1200" err="1">
                <a:latin typeface="Comic Sans MS"/>
              </a:rPr>
              <a:t>научная</a:t>
            </a:r>
            <a:r>
              <a:rPr lang="en-US" sz="1200">
                <a:latin typeface="Comic Sans MS"/>
              </a:rPr>
              <a:t> </a:t>
            </a:r>
            <a:r>
              <a:rPr lang="en-US" sz="1200" err="1">
                <a:latin typeface="Comic Sans MS"/>
              </a:rPr>
              <a:t>фантастика</a:t>
            </a:r>
            <a:r>
              <a:rPr lang="en-US" sz="1200">
                <a:latin typeface="Comic Sans MS"/>
              </a:rPr>
              <a:t> и </a:t>
            </a:r>
            <a:r>
              <a:rPr lang="en-US" sz="1200" err="1">
                <a:latin typeface="Comic Sans MS"/>
              </a:rPr>
              <a:t>другие</a:t>
            </a:r>
            <a:r>
              <a:rPr lang="en-US" sz="1200">
                <a:latin typeface="Comic Sans MS"/>
              </a:rPr>
              <a:t>.</a:t>
            </a:r>
          </a:p>
          <a:p>
            <a:pPr indent="-228600">
              <a:lnSpc>
                <a:spcPct val="90000"/>
              </a:lnSpc>
              <a:spcAft>
                <a:spcPts val="600"/>
              </a:spcAft>
              <a:buFont typeface="Arial" panose="020B0604020202020204" pitchFamily="34" charset="0"/>
              <a:buChar char="•"/>
            </a:pPr>
            <a:r>
              <a:rPr lang="en-US" sz="1200">
                <a:latin typeface="Comic Sans MS"/>
              </a:rPr>
              <a:t>С </a:t>
            </a:r>
            <a:r>
              <a:rPr lang="en-US" sz="1200" err="1">
                <a:latin typeface="Comic Sans MS"/>
              </a:rPr>
              <a:t>с</a:t>
            </a:r>
            <a:r>
              <a:rPr lang="en-US" sz="1200">
                <a:latin typeface="Comic Sans MS"/>
              </a:rPr>
              <a:t> 1950-х </a:t>
            </a:r>
            <a:r>
              <a:rPr lang="en-US" sz="1200" err="1">
                <a:latin typeface="Comic Sans MS"/>
              </a:rPr>
              <a:t>годов</a:t>
            </a:r>
            <a:r>
              <a:rPr lang="en-US" sz="1200">
                <a:latin typeface="Comic Sans MS"/>
              </a:rPr>
              <a:t> </a:t>
            </a:r>
            <a:r>
              <a:rPr lang="en-US" sz="1200" err="1">
                <a:latin typeface="Comic Sans MS"/>
              </a:rPr>
              <a:t>манга</a:t>
            </a:r>
            <a:r>
              <a:rPr lang="en-US" sz="1200">
                <a:latin typeface="Comic Sans MS"/>
              </a:rPr>
              <a:t> </a:t>
            </a:r>
            <a:r>
              <a:rPr lang="en-US" sz="1200" err="1">
                <a:latin typeface="Comic Sans MS"/>
              </a:rPr>
              <a:t>стала</a:t>
            </a:r>
            <a:r>
              <a:rPr lang="en-US" sz="1200">
                <a:latin typeface="Comic Sans MS"/>
              </a:rPr>
              <a:t> </a:t>
            </a:r>
            <a:r>
              <a:rPr lang="en-US" sz="1200" err="1">
                <a:latin typeface="Comic Sans MS"/>
              </a:rPr>
              <a:t>крупной</a:t>
            </a:r>
            <a:r>
              <a:rPr lang="en-US" sz="1200">
                <a:latin typeface="Comic Sans MS"/>
              </a:rPr>
              <a:t> </a:t>
            </a:r>
            <a:r>
              <a:rPr lang="en-US" sz="1200" err="1">
                <a:latin typeface="Comic Sans MS"/>
              </a:rPr>
              <a:t>отраслью</a:t>
            </a:r>
            <a:r>
              <a:rPr lang="en-US" sz="1200">
                <a:latin typeface="Comic Sans MS"/>
              </a:rPr>
              <a:t> </a:t>
            </a:r>
            <a:r>
              <a:rPr lang="en-US" sz="1200" err="1">
                <a:latin typeface="Comic Sans MS"/>
              </a:rPr>
              <a:t>японского</a:t>
            </a:r>
            <a:r>
              <a:rPr lang="en-US" sz="1200">
                <a:latin typeface="Comic Sans MS"/>
              </a:rPr>
              <a:t> </a:t>
            </a:r>
            <a:r>
              <a:rPr lang="en-US" sz="1200" err="1">
                <a:latin typeface="Comic Sans MS"/>
              </a:rPr>
              <a:t>книгоиздательства</a:t>
            </a:r>
            <a:r>
              <a:rPr lang="en-US" sz="1200">
                <a:latin typeface="Comic Sans MS"/>
              </a:rPr>
              <a:t>. </a:t>
            </a:r>
            <a:r>
              <a:rPr lang="en-US" sz="1200" err="1">
                <a:latin typeface="Comic Sans MS"/>
              </a:rPr>
              <a:t>Манга</a:t>
            </a:r>
            <a:r>
              <a:rPr lang="en-US" sz="1200">
                <a:latin typeface="Comic Sans MS"/>
              </a:rPr>
              <a:t> </a:t>
            </a:r>
            <a:r>
              <a:rPr lang="en-US" sz="1200" err="1">
                <a:latin typeface="Comic Sans MS"/>
              </a:rPr>
              <a:t>стала</a:t>
            </a:r>
            <a:r>
              <a:rPr lang="en-US" sz="1200">
                <a:latin typeface="Comic Sans MS"/>
              </a:rPr>
              <a:t> </a:t>
            </a:r>
            <a:r>
              <a:rPr lang="en-US" sz="1200" err="1">
                <a:latin typeface="Comic Sans MS"/>
              </a:rPr>
              <a:t>популярной</a:t>
            </a:r>
            <a:r>
              <a:rPr lang="en-US" sz="1200">
                <a:latin typeface="Comic Sans MS"/>
              </a:rPr>
              <a:t> и в </a:t>
            </a:r>
            <a:r>
              <a:rPr lang="en-US" sz="1200" err="1">
                <a:latin typeface="Comic Sans MS"/>
              </a:rPr>
              <a:t>остальном</a:t>
            </a:r>
            <a:r>
              <a:rPr lang="en-US" sz="1200">
                <a:latin typeface="Comic Sans MS"/>
              </a:rPr>
              <a:t> </a:t>
            </a:r>
            <a:r>
              <a:rPr lang="en-US" sz="1200" err="1">
                <a:latin typeface="Comic Sans MS"/>
              </a:rPr>
              <a:t>мире</a:t>
            </a:r>
            <a:r>
              <a:rPr lang="en-US" sz="1200">
                <a:latin typeface="Comic Sans MS"/>
              </a:rPr>
              <a:t>, </a:t>
            </a:r>
            <a:r>
              <a:rPr lang="en-US" sz="1200" err="1">
                <a:latin typeface="Comic Sans MS"/>
              </a:rPr>
              <a:t>особенно</a:t>
            </a:r>
            <a:r>
              <a:rPr lang="en-US" sz="1200">
                <a:latin typeface="Comic Sans MS"/>
              </a:rPr>
              <a:t> в США.  </a:t>
            </a:r>
            <a:r>
              <a:rPr lang="en-US" sz="1200" err="1">
                <a:latin typeface="Comic Sans MS"/>
              </a:rPr>
              <a:t>Почти</a:t>
            </a:r>
            <a:r>
              <a:rPr lang="en-US" sz="1200">
                <a:latin typeface="Comic Sans MS"/>
              </a:rPr>
              <a:t> </a:t>
            </a:r>
            <a:r>
              <a:rPr lang="en-US" sz="1200" err="1">
                <a:latin typeface="Comic Sans MS"/>
              </a:rPr>
              <a:t>вся</a:t>
            </a:r>
            <a:r>
              <a:rPr lang="en-US" sz="1200">
                <a:latin typeface="Comic Sans MS"/>
              </a:rPr>
              <a:t> </a:t>
            </a:r>
            <a:r>
              <a:rPr lang="en-US" sz="1200" err="1">
                <a:latin typeface="Comic Sans MS"/>
              </a:rPr>
              <a:t>манга</a:t>
            </a:r>
            <a:r>
              <a:rPr lang="en-US" sz="1200">
                <a:latin typeface="Comic Sans MS"/>
              </a:rPr>
              <a:t> </a:t>
            </a:r>
            <a:r>
              <a:rPr lang="en-US" sz="1200" err="1">
                <a:latin typeface="Comic Sans MS"/>
              </a:rPr>
              <a:t>рисуется</a:t>
            </a:r>
            <a:r>
              <a:rPr lang="en-US" sz="1200">
                <a:latin typeface="Comic Sans MS"/>
              </a:rPr>
              <a:t> и </a:t>
            </a:r>
            <a:r>
              <a:rPr lang="en-US" sz="1200" err="1">
                <a:latin typeface="Comic Sans MS"/>
              </a:rPr>
              <a:t>издаётся</a:t>
            </a:r>
            <a:r>
              <a:rPr lang="en-US" sz="1200">
                <a:latin typeface="Comic Sans MS"/>
              </a:rPr>
              <a:t> </a:t>
            </a:r>
            <a:r>
              <a:rPr lang="en-US" sz="1200" err="1">
                <a:latin typeface="Comic Sans MS"/>
              </a:rPr>
              <a:t>чёрно-белой</a:t>
            </a:r>
            <a:r>
              <a:rPr lang="en-US" sz="1200">
                <a:latin typeface="Comic Sans MS"/>
              </a:rPr>
              <a:t>, </a:t>
            </a:r>
            <a:r>
              <a:rPr lang="en-US" sz="1200" err="1">
                <a:latin typeface="Comic Sans MS"/>
              </a:rPr>
              <a:t>хотя</a:t>
            </a:r>
            <a:r>
              <a:rPr lang="en-US" sz="1200">
                <a:latin typeface="Comic Sans MS"/>
              </a:rPr>
              <a:t> </a:t>
            </a:r>
            <a:r>
              <a:rPr lang="en-US" sz="1200" err="1">
                <a:latin typeface="Comic Sans MS"/>
              </a:rPr>
              <a:t>существует</a:t>
            </a:r>
            <a:r>
              <a:rPr lang="en-US" sz="1200">
                <a:latin typeface="Comic Sans MS"/>
              </a:rPr>
              <a:t> и </a:t>
            </a:r>
            <a:r>
              <a:rPr lang="en-US" sz="1200" err="1">
                <a:latin typeface="Comic Sans MS"/>
              </a:rPr>
              <a:t>цветная</a:t>
            </a:r>
            <a:r>
              <a:rPr lang="en-US" sz="1200">
                <a:latin typeface="Comic Sans MS"/>
              </a:rPr>
              <a:t>. </a:t>
            </a:r>
          </a:p>
          <a:p>
            <a:pPr indent="-228600">
              <a:lnSpc>
                <a:spcPct val="90000"/>
              </a:lnSpc>
              <a:spcAft>
                <a:spcPts val="600"/>
              </a:spcAft>
              <a:buFont typeface="Arial" panose="020B0604020202020204" pitchFamily="34" charset="0"/>
              <a:buChar char="•"/>
            </a:pPr>
            <a:r>
              <a:rPr lang="en-US" sz="1200" err="1">
                <a:latin typeface="Comic Sans MS"/>
              </a:rPr>
              <a:t>Журналов</a:t>
            </a:r>
            <a:r>
              <a:rPr lang="en-US" sz="1200">
                <a:latin typeface="Comic Sans MS"/>
              </a:rPr>
              <a:t>, </a:t>
            </a:r>
            <a:r>
              <a:rPr lang="en-US" sz="1200" err="1">
                <a:latin typeface="Comic Sans MS"/>
              </a:rPr>
              <a:t>печатающих</a:t>
            </a:r>
            <a:r>
              <a:rPr lang="en-US" sz="1200">
                <a:latin typeface="Comic Sans MS"/>
              </a:rPr>
              <a:t> </a:t>
            </a:r>
            <a:r>
              <a:rPr lang="en-US" sz="1200" err="1">
                <a:latin typeface="Comic Sans MS"/>
              </a:rPr>
              <a:t>мангу</a:t>
            </a:r>
            <a:r>
              <a:rPr lang="en-US" sz="1200">
                <a:latin typeface="Comic Sans MS"/>
              </a:rPr>
              <a:t>, в </a:t>
            </a:r>
            <a:r>
              <a:rPr lang="en-US" sz="1200" err="1">
                <a:latin typeface="Comic Sans MS"/>
              </a:rPr>
              <a:t>Японии</a:t>
            </a:r>
            <a:r>
              <a:rPr lang="en-US" sz="1200">
                <a:latin typeface="Comic Sans MS"/>
              </a:rPr>
              <a:t> </a:t>
            </a:r>
            <a:r>
              <a:rPr lang="en-US" sz="1200" err="1">
                <a:latin typeface="Comic Sans MS"/>
              </a:rPr>
              <a:t>множество</a:t>
            </a:r>
            <a:r>
              <a:rPr lang="en-US" sz="1200">
                <a:latin typeface="Comic Sans MS"/>
              </a:rPr>
              <a:t>. </a:t>
            </a:r>
            <a:r>
              <a:rPr lang="en-US" sz="1200" err="1">
                <a:latin typeface="Comic Sans MS"/>
              </a:rPr>
              <a:t>Каждый</a:t>
            </a:r>
            <a:r>
              <a:rPr lang="en-US" sz="1200">
                <a:latin typeface="Comic Sans MS"/>
              </a:rPr>
              <a:t> </a:t>
            </a:r>
            <a:r>
              <a:rPr lang="en-US" sz="1200" err="1">
                <a:latin typeface="Comic Sans MS"/>
              </a:rPr>
              <a:t>из</a:t>
            </a:r>
            <a:r>
              <a:rPr lang="en-US" sz="1200">
                <a:latin typeface="Comic Sans MS"/>
              </a:rPr>
              <a:t> </a:t>
            </a:r>
            <a:r>
              <a:rPr lang="en-US" sz="1200" err="1">
                <a:latin typeface="Comic Sans MS"/>
              </a:rPr>
              <a:t>них</a:t>
            </a:r>
            <a:r>
              <a:rPr lang="en-US" sz="1200">
                <a:latin typeface="Comic Sans MS"/>
              </a:rPr>
              <a:t> </a:t>
            </a:r>
            <a:r>
              <a:rPr lang="en-US" sz="1200" err="1">
                <a:latin typeface="Comic Sans MS"/>
              </a:rPr>
              <a:t>ориентирован</a:t>
            </a:r>
            <a:r>
              <a:rPr lang="en-US" sz="1200">
                <a:latin typeface="Comic Sans MS"/>
              </a:rPr>
              <a:t> </a:t>
            </a:r>
            <a:r>
              <a:rPr lang="en-US" sz="1200" err="1">
                <a:latin typeface="Comic Sans MS"/>
              </a:rPr>
              <a:t>на</a:t>
            </a:r>
            <a:r>
              <a:rPr lang="en-US" sz="1200">
                <a:latin typeface="Comic Sans MS"/>
              </a:rPr>
              <a:t> </a:t>
            </a:r>
            <a:r>
              <a:rPr lang="en-US" sz="1200" err="1">
                <a:latin typeface="Comic Sans MS"/>
              </a:rPr>
              <a:t>определенную</a:t>
            </a:r>
            <a:r>
              <a:rPr lang="en-US" sz="1200">
                <a:latin typeface="Comic Sans MS"/>
              </a:rPr>
              <a:t> </a:t>
            </a:r>
            <a:r>
              <a:rPr lang="en-US" sz="1200" err="1">
                <a:latin typeface="Comic Sans MS"/>
              </a:rPr>
              <a:t>аудиторию</a:t>
            </a:r>
            <a:r>
              <a:rPr lang="en-US" sz="1200">
                <a:latin typeface="Comic Sans MS"/>
              </a:rPr>
              <a:t>, </a:t>
            </a:r>
            <a:r>
              <a:rPr lang="en-US" sz="1200" err="1">
                <a:latin typeface="Comic Sans MS"/>
              </a:rPr>
              <a:t>скажем</a:t>
            </a:r>
            <a:r>
              <a:rPr lang="en-US" sz="1200">
                <a:latin typeface="Comic Sans MS"/>
              </a:rPr>
              <a:t>, </a:t>
            </a:r>
            <a:r>
              <a:rPr lang="en-US" sz="1200" err="1">
                <a:latin typeface="Comic Sans MS"/>
              </a:rPr>
              <a:t>на</a:t>
            </a:r>
            <a:r>
              <a:rPr lang="en-US" sz="1200">
                <a:latin typeface="Comic Sans MS"/>
              </a:rPr>
              <a:t> </a:t>
            </a:r>
            <a:r>
              <a:rPr lang="en-US" sz="1200" err="1">
                <a:latin typeface="Comic Sans MS"/>
              </a:rPr>
              <a:t>младших</a:t>
            </a:r>
            <a:r>
              <a:rPr lang="en-US" sz="1200">
                <a:latin typeface="Comic Sans MS"/>
              </a:rPr>
              <a:t> </a:t>
            </a:r>
            <a:r>
              <a:rPr lang="en-US" sz="1200" err="1">
                <a:latin typeface="Comic Sans MS"/>
              </a:rPr>
              <a:t>подростков-мальчиков</a:t>
            </a:r>
            <a:r>
              <a:rPr lang="en-US" sz="1200">
                <a:latin typeface="Comic Sans MS"/>
              </a:rPr>
              <a:t>, </a:t>
            </a:r>
            <a:r>
              <a:rPr lang="en-US" sz="1200" err="1">
                <a:latin typeface="Comic Sans MS"/>
              </a:rPr>
              <a:t>интересующихся</a:t>
            </a:r>
            <a:r>
              <a:rPr lang="en-US" sz="1200">
                <a:latin typeface="Comic Sans MS"/>
              </a:rPr>
              <a:t> </a:t>
            </a:r>
            <a:r>
              <a:rPr lang="en-US" sz="1200" err="1">
                <a:latin typeface="Comic Sans MS"/>
              </a:rPr>
              <a:t>фантастикой</a:t>
            </a:r>
            <a:r>
              <a:rPr lang="en-US" sz="1200">
                <a:latin typeface="Comic Sans MS"/>
              </a:rPr>
              <a:t>, </a:t>
            </a:r>
            <a:r>
              <a:rPr lang="en-US" sz="1200" err="1">
                <a:latin typeface="Comic Sans MS"/>
              </a:rPr>
              <a:t>или</a:t>
            </a:r>
            <a:r>
              <a:rPr lang="en-US" sz="1200">
                <a:latin typeface="Comic Sans MS"/>
              </a:rPr>
              <a:t> </a:t>
            </a:r>
            <a:r>
              <a:rPr lang="en-US" sz="1200" err="1">
                <a:latin typeface="Comic Sans MS"/>
              </a:rPr>
              <a:t>на</a:t>
            </a:r>
            <a:r>
              <a:rPr lang="en-US" sz="1200">
                <a:latin typeface="Comic Sans MS"/>
              </a:rPr>
              <a:t> </a:t>
            </a:r>
            <a:r>
              <a:rPr lang="en-US" sz="1200" err="1">
                <a:latin typeface="Comic Sans MS"/>
              </a:rPr>
              <a:t>старших</a:t>
            </a:r>
            <a:r>
              <a:rPr lang="en-US" sz="1200">
                <a:latin typeface="Comic Sans MS"/>
              </a:rPr>
              <a:t> </a:t>
            </a:r>
            <a:r>
              <a:rPr lang="en-US" sz="1200" err="1">
                <a:latin typeface="Comic Sans MS"/>
              </a:rPr>
              <a:t>подростков-девочек</a:t>
            </a:r>
            <a:r>
              <a:rPr lang="en-US" sz="1200">
                <a:latin typeface="Comic Sans MS"/>
              </a:rPr>
              <a:t>, </a:t>
            </a:r>
            <a:r>
              <a:rPr lang="en-US" sz="1200" err="1">
                <a:latin typeface="Comic Sans MS"/>
              </a:rPr>
              <a:t>интересующих</a:t>
            </a:r>
            <a:r>
              <a:rPr lang="en-US" sz="1200">
                <a:latin typeface="Comic Sans MS"/>
              </a:rPr>
              <a:t> </a:t>
            </a:r>
            <a:r>
              <a:rPr lang="en-US" sz="1200" err="1">
                <a:latin typeface="Comic Sans MS"/>
              </a:rPr>
              <a:t>балетом</a:t>
            </a:r>
            <a:r>
              <a:rPr lang="en-US" sz="1200">
                <a:latin typeface="Comic Sans MS"/>
              </a:rPr>
              <a:t>. </a:t>
            </a:r>
            <a:r>
              <a:rPr lang="en-US" sz="1200" err="1">
                <a:latin typeface="Comic Sans MS"/>
              </a:rPr>
              <a:t>Диапазон</a:t>
            </a:r>
            <a:r>
              <a:rPr lang="en-US" sz="1200">
                <a:latin typeface="Comic Sans MS"/>
              </a:rPr>
              <a:t> </a:t>
            </a:r>
            <a:r>
              <a:rPr lang="en-US" sz="1200" err="1">
                <a:latin typeface="Comic Sans MS"/>
              </a:rPr>
              <a:t>аудиторий</a:t>
            </a:r>
            <a:r>
              <a:rPr lang="en-US" sz="1200">
                <a:latin typeface="Comic Sans MS"/>
              </a:rPr>
              <a:t> </a:t>
            </a:r>
            <a:r>
              <a:rPr lang="en-US" sz="1200" err="1">
                <a:latin typeface="Comic Sans MS"/>
              </a:rPr>
              <a:t>таких</a:t>
            </a:r>
            <a:r>
              <a:rPr lang="en-US" sz="1200">
                <a:latin typeface="Comic Sans MS"/>
              </a:rPr>
              <a:t> </a:t>
            </a:r>
            <a:r>
              <a:rPr lang="en-US" sz="1200" err="1">
                <a:latin typeface="Comic Sans MS"/>
              </a:rPr>
              <a:t>журналов</a:t>
            </a:r>
            <a:r>
              <a:rPr lang="en-US" sz="1200">
                <a:latin typeface="Comic Sans MS"/>
              </a:rPr>
              <a:t> </a:t>
            </a:r>
            <a:r>
              <a:rPr lang="en-US" sz="1200" err="1">
                <a:latin typeface="Comic Sans MS"/>
              </a:rPr>
              <a:t>варьируется</a:t>
            </a:r>
            <a:r>
              <a:rPr lang="en-US" sz="1200">
                <a:latin typeface="Comic Sans MS"/>
              </a:rPr>
              <a:t> </a:t>
            </a:r>
            <a:r>
              <a:rPr lang="en-US" sz="1200" err="1">
                <a:latin typeface="Comic Sans MS"/>
              </a:rPr>
              <a:t>от</a:t>
            </a:r>
            <a:r>
              <a:rPr lang="en-US" sz="1200">
                <a:latin typeface="Comic Sans MS"/>
              </a:rPr>
              <a:t> </a:t>
            </a:r>
            <a:r>
              <a:rPr lang="en-US" sz="1200" err="1">
                <a:latin typeface="Comic Sans MS"/>
              </a:rPr>
              <a:t>малышей</a:t>
            </a:r>
            <a:r>
              <a:rPr lang="en-US" sz="1200">
                <a:latin typeface="Comic Sans MS"/>
              </a:rPr>
              <a:t> (</a:t>
            </a:r>
            <a:r>
              <a:rPr lang="en-US" sz="1200" err="1">
                <a:latin typeface="Comic Sans MS"/>
              </a:rPr>
              <a:t>для</a:t>
            </a:r>
            <a:r>
              <a:rPr lang="en-US" sz="1200">
                <a:latin typeface="Comic Sans MS"/>
              </a:rPr>
              <a:t> </a:t>
            </a:r>
            <a:r>
              <a:rPr lang="en-US" sz="1200" err="1">
                <a:latin typeface="Comic Sans MS"/>
              </a:rPr>
              <a:t>них</a:t>
            </a:r>
            <a:r>
              <a:rPr lang="en-US" sz="1200">
                <a:latin typeface="Comic Sans MS"/>
              </a:rPr>
              <a:t> </a:t>
            </a:r>
            <a:r>
              <a:rPr lang="en-US" sz="1200" err="1">
                <a:latin typeface="Comic Sans MS"/>
              </a:rPr>
              <a:t>печатается</a:t>
            </a:r>
            <a:r>
              <a:rPr lang="en-US" sz="1200">
                <a:latin typeface="Comic Sans MS"/>
              </a:rPr>
              <a:t> </a:t>
            </a:r>
            <a:r>
              <a:rPr lang="en-US" sz="1200" err="1">
                <a:latin typeface="Comic Sans MS"/>
              </a:rPr>
              <a:t>манга</a:t>
            </a:r>
            <a:r>
              <a:rPr lang="en-US" sz="1200">
                <a:latin typeface="Comic Sans MS"/>
              </a:rPr>
              <a:t> </a:t>
            </a:r>
            <a:r>
              <a:rPr lang="en-US" sz="1200" err="1">
                <a:latin typeface="Comic Sans MS"/>
              </a:rPr>
              <a:t>без</a:t>
            </a:r>
            <a:r>
              <a:rPr lang="en-US" sz="1200">
                <a:latin typeface="Comic Sans MS"/>
              </a:rPr>
              <a:t> </a:t>
            </a:r>
            <a:r>
              <a:rPr lang="en-US" sz="1200" err="1">
                <a:latin typeface="Comic Sans MS"/>
              </a:rPr>
              <a:t>подписей</a:t>
            </a:r>
            <a:r>
              <a:rPr lang="en-US" sz="1200">
                <a:latin typeface="Comic Sans MS"/>
              </a:rPr>
              <a:t>) </a:t>
            </a:r>
            <a:r>
              <a:rPr lang="en-US" sz="1200" err="1">
                <a:latin typeface="Comic Sans MS"/>
              </a:rPr>
              <a:t>до</a:t>
            </a:r>
            <a:r>
              <a:rPr lang="en-US" sz="1200">
                <a:latin typeface="Comic Sans MS"/>
              </a:rPr>
              <a:t> </a:t>
            </a:r>
            <a:r>
              <a:rPr lang="en-US" sz="1200" err="1">
                <a:latin typeface="Comic Sans MS"/>
              </a:rPr>
              <a:t>людей</a:t>
            </a:r>
            <a:r>
              <a:rPr lang="en-US" sz="1200">
                <a:latin typeface="Comic Sans MS"/>
              </a:rPr>
              <a:t> </a:t>
            </a:r>
            <a:r>
              <a:rPr lang="en-US" sz="1200" err="1">
                <a:latin typeface="Comic Sans MS"/>
              </a:rPr>
              <a:t>среднего</a:t>
            </a:r>
            <a:r>
              <a:rPr lang="en-US" sz="1200">
                <a:latin typeface="Comic Sans MS"/>
              </a:rPr>
              <a:t> </a:t>
            </a:r>
            <a:r>
              <a:rPr lang="en-US" sz="1200" err="1">
                <a:latin typeface="Comic Sans MS"/>
              </a:rPr>
              <a:t>возраста</a:t>
            </a:r>
            <a:r>
              <a:rPr lang="en-US" sz="1200">
                <a:latin typeface="Comic Sans MS"/>
              </a:rPr>
              <a:t>. </a:t>
            </a:r>
            <a:r>
              <a:rPr lang="en-US" sz="1200" err="1">
                <a:latin typeface="Comic Sans MS"/>
              </a:rPr>
              <a:t>Есть</a:t>
            </a:r>
            <a:r>
              <a:rPr lang="en-US" sz="1200">
                <a:latin typeface="Comic Sans MS"/>
              </a:rPr>
              <a:t> </a:t>
            </a:r>
            <a:r>
              <a:rPr lang="en-US" sz="1200" err="1">
                <a:latin typeface="Comic Sans MS"/>
              </a:rPr>
              <a:t>даже</a:t>
            </a:r>
            <a:r>
              <a:rPr lang="en-US" sz="1200">
                <a:latin typeface="Comic Sans MS"/>
              </a:rPr>
              <a:t> </a:t>
            </a:r>
            <a:r>
              <a:rPr lang="en-US" sz="1200" err="1">
                <a:latin typeface="Comic Sans MS"/>
              </a:rPr>
              <a:t>манга</a:t>
            </a:r>
            <a:r>
              <a:rPr lang="en-US" sz="1200">
                <a:latin typeface="Comic Sans MS"/>
              </a:rPr>
              <a:t> </a:t>
            </a:r>
            <a:r>
              <a:rPr lang="en-US" sz="1200" err="1">
                <a:latin typeface="Comic Sans MS"/>
              </a:rPr>
              <a:t>для</a:t>
            </a:r>
            <a:r>
              <a:rPr lang="en-US" sz="1200">
                <a:latin typeface="Comic Sans MS"/>
              </a:rPr>
              <a:t> </a:t>
            </a:r>
            <a:r>
              <a:rPr lang="en-US" sz="1200" err="1">
                <a:latin typeface="Comic Sans MS"/>
              </a:rPr>
              <a:t>пожилых</a:t>
            </a:r>
            <a:r>
              <a:rPr lang="en-US" sz="1200">
                <a:latin typeface="Comic Sans MS"/>
              </a:rPr>
              <a:t>. </a:t>
            </a:r>
            <a:r>
              <a:rPr lang="en-US" sz="1200" err="1">
                <a:latin typeface="Comic Sans MS"/>
              </a:rPr>
              <a:t>Конечно</a:t>
            </a:r>
            <a:r>
              <a:rPr lang="en-US" sz="1200">
                <a:latin typeface="Comic Sans MS"/>
              </a:rPr>
              <a:t>, </a:t>
            </a:r>
            <a:r>
              <a:rPr lang="en-US" sz="1200" err="1">
                <a:latin typeface="Comic Sans MS"/>
              </a:rPr>
              <a:t>такое</a:t>
            </a:r>
            <a:r>
              <a:rPr lang="en-US" sz="1200">
                <a:latin typeface="Comic Sans MS"/>
              </a:rPr>
              <a:t> </a:t>
            </a:r>
            <a:r>
              <a:rPr lang="en-US" sz="1200" err="1">
                <a:latin typeface="Comic Sans MS"/>
              </a:rPr>
              <a:t>разнообразие</a:t>
            </a:r>
            <a:r>
              <a:rPr lang="en-US" sz="1200">
                <a:latin typeface="Comic Sans MS"/>
              </a:rPr>
              <a:t> </a:t>
            </a:r>
            <a:r>
              <a:rPr lang="en-US" sz="1200" err="1">
                <a:latin typeface="Comic Sans MS"/>
              </a:rPr>
              <a:t>аудиторий</a:t>
            </a:r>
            <a:r>
              <a:rPr lang="en-US" sz="1200">
                <a:latin typeface="Comic Sans MS"/>
              </a:rPr>
              <a:t> </a:t>
            </a:r>
            <a:r>
              <a:rPr lang="en-US" sz="1200" err="1">
                <a:latin typeface="Comic Sans MS"/>
              </a:rPr>
              <a:t>породило</a:t>
            </a:r>
            <a:r>
              <a:rPr lang="en-US" sz="1200">
                <a:latin typeface="Comic Sans MS"/>
              </a:rPr>
              <a:t> </a:t>
            </a:r>
            <a:r>
              <a:rPr lang="en-US" sz="1200" err="1">
                <a:latin typeface="Comic Sans MS"/>
              </a:rPr>
              <a:t>целое</a:t>
            </a:r>
            <a:r>
              <a:rPr lang="en-US" sz="1200">
                <a:latin typeface="Comic Sans MS"/>
              </a:rPr>
              <a:t> </a:t>
            </a:r>
            <a:r>
              <a:rPr lang="en-US" sz="1200" err="1">
                <a:latin typeface="Comic Sans MS"/>
              </a:rPr>
              <a:t>множество</a:t>
            </a:r>
            <a:r>
              <a:rPr lang="en-US" sz="1200">
                <a:latin typeface="Comic Sans MS"/>
              </a:rPr>
              <a:t> </a:t>
            </a:r>
            <a:r>
              <a:rPr lang="en-US" sz="1200" err="1">
                <a:latin typeface="Comic Sans MS"/>
              </a:rPr>
              <a:t>стилей</a:t>
            </a:r>
            <a:r>
              <a:rPr lang="en-US" sz="1200">
                <a:latin typeface="Comic Sans MS"/>
              </a:rPr>
              <a:t> и </a:t>
            </a:r>
            <a:r>
              <a:rPr lang="en-US" sz="1200" err="1">
                <a:latin typeface="Comic Sans MS"/>
              </a:rPr>
              <a:t>жанров</a:t>
            </a:r>
            <a:r>
              <a:rPr lang="en-US" sz="1200">
                <a:latin typeface="Comic Sans MS"/>
              </a:rPr>
              <a:t>: </a:t>
            </a:r>
            <a:r>
              <a:rPr lang="en-US" sz="1200" err="1">
                <a:latin typeface="Comic Sans MS"/>
              </a:rPr>
              <a:t>от</a:t>
            </a:r>
            <a:r>
              <a:rPr lang="en-US" sz="1200">
                <a:latin typeface="Comic Sans MS"/>
              </a:rPr>
              <a:t> </a:t>
            </a:r>
            <a:r>
              <a:rPr lang="en-US" sz="1200" err="1">
                <a:latin typeface="Comic Sans MS"/>
              </a:rPr>
              <a:t>символизма</a:t>
            </a:r>
            <a:r>
              <a:rPr lang="en-US" sz="1200">
                <a:latin typeface="Comic Sans MS"/>
              </a:rPr>
              <a:t> </a:t>
            </a:r>
            <a:r>
              <a:rPr lang="en-US" sz="1200" err="1">
                <a:latin typeface="Comic Sans MS"/>
              </a:rPr>
              <a:t>до</a:t>
            </a:r>
            <a:r>
              <a:rPr lang="en-US" sz="1200">
                <a:latin typeface="Comic Sans MS"/>
              </a:rPr>
              <a:t> </a:t>
            </a:r>
            <a:r>
              <a:rPr lang="en-US" sz="1200" err="1">
                <a:latin typeface="Comic Sans MS"/>
              </a:rPr>
              <a:t>фотореализма</a:t>
            </a:r>
            <a:r>
              <a:rPr lang="en-US" sz="1200">
                <a:latin typeface="Comic Sans MS"/>
              </a:rPr>
              <a:t> и </a:t>
            </a:r>
            <a:r>
              <a:rPr lang="en-US" sz="1200" err="1">
                <a:latin typeface="Comic Sans MS"/>
              </a:rPr>
              <a:t>от</a:t>
            </a:r>
            <a:r>
              <a:rPr lang="en-US" sz="1200">
                <a:latin typeface="Comic Sans MS"/>
              </a:rPr>
              <a:t> </a:t>
            </a:r>
            <a:r>
              <a:rPr lang="en-US" sz="1200" err="1">
                <a:latin typeface="Comic Sans MS"/>
              </a:rPr>
              <a:t>сказок</a:t>
            </a:r>
            <a:r>
              <a:rPr lang="en-US" sz="1200">
                <a:latin typeface="Comic Sans MS"/>
              </a:rPr>
              <a:t> </a:t>
            </a:r>
            <a:r>
              <a:rPr lang="en-US" sz="1200" err="1">
                <a:latin typeface="Comic Sans MS"/>
              </a:rPr>
              <a:t>до</a:t>
            </a:r>
            <a:r>
              <a:rPr lang="en-US" sz="1200">
                <a:latin typeface="Comic Sans MS"/>
              </a:rPr>
              <a:t> </a:t>
            </a:r>
            <a:r>
              <a:rPr lang="en-US" sz="1200" err="1">
                <a:latin typeface="Comic Sans MS"/>
              </a:rPr>
              <a:t>философских</a:t>
            </a:r>
            <a:r>
              <a:rPr lang="en-US" sz="1200">
                <a:latin typeface="Comic Sans MS"/>
              </a:rPr>
              <a:t> </a:t>
            </a:r>
            <a:r>
              <a:rPr lang="en-US" sz="1200" err="1">
                <a:latin typeface="Comic Sans MS"/>
              </a:rPr>
              <a:t>произведений</a:t>
            </a:r>
            <a:r>
              <a:rPr lang="en-US" sz="1200">
                <a:latin typeface="Comic Sans MS"/>
              </a:rPr>
              <a:t> и </a:t>
            </a:r>
            <a:r>
              <a:rPr lang="en-US" sz="1200" err="1">
                <a:latin typeface="Comic Sans MS"/>
              </a:rPr>
              <a:t>школьных</a:t>
            </a:r>
            <a:r>
              <a:rPr lang="en-US" sz="1200">
                <a:latin typeface="Comic Sans MS"/>
              </a:rPr>
              <a:t> </a:t>
            </a:r>
            <a:r>
              <a:rPr lang="en-US" sz="1200" err="1">
                <a:latin typeface="Comic Sans MS"/>
              </a:rPr>
              <a:t>учебников</a:t>
            </a:r>
            <a:r>
              <a:rPr lang="en-US" sz="1200">
                <a:latin typeface="Comic Sans MS"/>
              </a:rPr>
              <a:t>. </a:t>
            </a:r>
          </a:p>
          <a:p>
            <a:pPr indent="-228600">
              <a:lnSpc>
                <a:spcPct val="90000"/>
              </a:lnSpc>
              <a:spcAft>
                <a:spcPts val="600"/>
              </a:spcAft>
              <a:buFont typeface="Arial" panose="020B0604020202020204" pitchFamily="34" charset="0"/>
              <a:buChar char="•"/>
            </a:pPr>
            <a:r>
              <a:rPr lang="en-US" sz="1200" err="1">
                <a:latin typeface="Comic Sans MS"/>
              </a:rPr>
              <a:t>По</a:t>
            </a:r>
            <a:r>
              <a:rPr lang="en-US" sz="1200">
                <a:latin typeface="Comic Sans MS"/>
              </a:rPr>
              <a:t> </a:t>
            </a:r>
            <a:r>
              <a:rPr lang="en-US" sz="1200" err="1">
                <a:latin typeface="Comic Sans MS"/>
              </a:rPr>
              <a:t>популярной</a:t>
            </a:r>
            <a:r>
              <a:rPr lang="en-US" sz="1200">
                <a:latin typeface="Comic Sans MS"/>
              </a:rPr>
              <a:t> </a:t>
            </a:r>
            <a:r>
              <a:rPr lang="en-US" sz="1200" err="1">
                <a:latin typeface="Comic Sans MS"/>
              </a:rPr>
              <a:t>манге</a:t>
            </a:r>
            <a:r>
              <a:rPr lang="en-US" sz="1200">
                <a:latin typeface="Comic Sans MS"/>
              </a:rPr>
              <a:t>, </a:t>
            </a:r>
            <a:r>
              <a:rPr lang="en-US" sz="1200" err="1">
                <a:latin typeface="Comic Sans MS"/>
              </a:rPr>
              <a:t>чаще</a:t>
            </a:r>
            <a:r>
              <a:rPr lang="en-US" sz="1200">
                <a:latin typeface="Comic Sans MS"/>
              </a:rPr>
              <a:t> </a:t>
            </a:r>
            <a:r>
              <a:rPr lang="en-US" sz="1200" err="1">
                <a:latin typeface="Comic Sans MS"/>
              </a:rPr>
              <a:t>всего</a:t>
            </a:r>
            <a:r>
              <a:rPr lang="en-US" sz="1200">
                <a:latin typeface="Comic Sans MS"/>
              </a:rPr>
              <a:t> </a:t>
            </a:r>
            <a:r>
              <a:rPr lang="en-US" sz="1200" err="1">
                <a:latin typeface="Comic Sans MS"/>
              </a:rPr>
              <a:t>длинным</a:t>
            </a:r>
            <a:r>
              <a:rPr lang="en-US" sz="1200">
                <a:latin typeface="Comic Sans MS"/>
              </a:rPr>
              <a:t> </a:t>
            </a:r>
            <a:r>
              <a:rPr lang="en-US" sz="1200" err="1">
                <a:latin typeface="Comic Sans MS"/>
              </a:rPr>
              <a:t>манга-сериалам</a:t>
            </a:r>
            <a:r>
              <a:rPr lang="en-US" sz="1200">
                <a:latin typeface="Comic Sans MS"/>
              </a:rPr>
              <a:t> (</a:t>
            </a:r>
            <a:r>
              <a:rPr lang="en-US" sz="1200" err="1">
                <a:latin typeface="Comic Sans MS"/>
              </a:rPr>
              <a:t>иногда</a:t>
            </a:r>
            <a:r>
              <a:rPr lang="en-US" sz="1200">
                <a:latin typeface="Comic Sans MS"/>
              </a:rPr>
              <a:t> </a:t>
            </a:r>
            <a:r>
              <a:rPr lang="en-US" sz="1200" err="1">
                <a:latin typeface="Comic Sans MS"/>
              </a:rPr>
              <a:t>неоконченным</a:t>
            </a:r>
            <a:r>
              <a:rPr lang="en-US" sz="1200">
                <a:latin typeface="Comic Sans MS"/>
              </a:rPr>
              <a:t>]), </a:t>
            </a:r>
            <a:r>
              <a:rPr lang="en-US" sz="1200" err="1">
                <a:latin typeface="Comic Sans MS"/>
              </a:rPr>
              <a:t>снимается</a:t>
            </a:r>
            <a:r>
              <a:rPr lang="en-US" sz="1200">
                <a:latin typeface="Comic Sans MS"/>
              </a:rPr>
              <a:t> </a:t>
            </a:r>
            <a:r>
              <a:rPr lang="en-US" sz="1200" err="1">
                <a:latin typeface="Comic Sans MS"/>
              </a:rPr>
              <a:t>аниме</a:t>
            </a:r>
            <a:r>
              <a:rPr lang="en-US" sz="1200">
                <a:latin typeface="Comic Sans MS"/>
              </a:rPr>
              <a:t>, а </a:t>
            </a:r>
            <a:r>
              <a:rPr lang="en-US" sz="1200" err="1">
                <a:latin typeface="Comic Sans MS"/>
              </a:rPr>
              <a:t>также</a:t>
            </a:r>
            <a:r>
              <a:rPr lang="en-US" sz="1200">
                <a:latin typeface="Comic Sans MS"/>
              </a:rPr>
              <a:t> </a:t>
            </a:r>
            <a:r>
              <a:rPr lang="en-US" sz="1200" err="1">
                <a:latin typeface="Comic Sans MS"/>
              </a:rPr>
              <a:t>могут</a:t>
            </a:r>
            <a:r>
              <a:rPr lang="en-US" sz="1200">
                <a:latin typeface="Comic Sans MS"/>
              </a:rPr>
              <a:t> </a:t>
            </a:r>
            <a:r>
              <a:rPr lang="en-US" sz="1200" err="1">
                <a:latin typeface="Comic Sans MS"/>
              </a:rPr>
              <a:t>создаваться</a:t>
            </a:r>
            <a:r>
              <a:rPr lang="en-US" sz="1200">
                <a:latin typeface="Comic Sans MS"/>
              </a:rPr>
              <a:t>  </a:t>
            </a:r>
            <a:r>
              <a:rPr lang="en-US" sz="1200" err="1">
                <a:latin typeface="Comic Sans MS"/>
              </a:rPr>
              <a:t>видеоигры</a:t>
            </a:r>
            <a:r>
              <a:rPr lang="en-US" sz="1200">
                <a:latin typeface="Comic Sans MS"/>
              </a:rPr>
              <a:t> и </a:t>
            </a:r>
            <a:r>
              <a:rPr lang="en-US" sz="1200" err="1">
                <a:latin typeface="Comic Sans MS"/>
              </a:rPr>
              <a:t>другие</a:t>
            </a:r>
            <a:r>
              <a:rPr lang="en-US" sz="1200">
                <a:latin typeface="Comic Sans MS"/>
              </a:rPr>
              <a:t> </a:t>
            </a:r>
            <a:r>
              <a:rPr lang="en-US" sz="1200" err="1">
                <a:latin typeface="Comic Sans MS"/>
              </a:rPr>
              <a:t>произведения</a:t>
            </a:r>
            <a:r>
              <a:rPr lang="en-US" sz="1200">
                <a:latin typeface="Comic Sans MS"/>
              </a:rPr>
              <a:t>. </a:t>
            </a:r>
            <a:r>
              <a:rPr lang="en-US" sz="1200" err="1">
                <a:latin typeface="Comic Sans MS"/>
              </a:rPr>
              <a:t>Создание</a:t>
            </a:r>
            <a:r>
              <a:rPr lang="en-US" sz="1200">
                <a:latin typeface="Comic Sans MS"/>
              </a:rPr>
              <a:t> </a:t>
            </a:r>
            <a:r>
              <a:rPr lang="en-US" sz="1200" err="1">
                <a:latin typeface="Comic Sans MS"/>
              </a:rPr>
              <a:t>аниме</a:t>
            </a:r>
            <a:r>
              <a:rPr lang="en-US" sz="1200">
                <a:latin typeface="Comic Sans MS"/>
              </a:rPr>
              <a:t> </a:t>
            </a:r>
            <a:r>
              <a:rPr lang="en-US" sz="1200" err="1">
                <a:latin typeface="Comic Sans MS"/>
              </a:rPr>
              <a:t>по</a:t>
            </a:r>
            <a:r>
              <a:rPr lang="en-US" sz="1200">
                <a:latin typeface="Comic Sans MS"/>
              </a:rPr>
              <a:t> </a:t>
            </a:r>
            <a:r>
              <a:rPr lang="en-US" sz="1200" err="1">
                <a:latin typeface="Comic Sans MS"/>
              </a:rPr>
              <a:t>уже</a:t>
            </a:r>
            <a:r>
              <a:rPr lang="en-US" sz="1200">
                <a:latin typeface="Comic Sans MS"/>
              </a:rPr>
              <a:t> </a:t>
            </a:r>
            <a:r>
              <a:rPr lang="en-US" sz="1200" err="1">
                <a:latin typeface="Comic Sans MS"/>
              </a:rPr>
              <a:t>существующей</a:t>
            </a:r>
            <a:r>
              <a:rPr lang="en-US" sz="1200">
                <a:latin typeface="Comic Sans MS"/>
              </a:rPr>
              <a:t> </a:t>
            </a:r>
            <a:r>
              <a:rPr lang="en-US" sz="1200" err="1">
                <a:latin typeface="Comic Sans MS"/>
              </a:rPr>
              <a:t>манге</a:t>
            </a:r>
            <a:r>
              <a:rPr lang="en-US" sz="1200">
                <a:latin typeface="Comic Sans MS"/>
              </a:rPr>
              <a:t> </a:t>
            </a:r>
            <a:r>
              <a:rPr lang="en-US" sz="1200" err="1">
                <a:latin typeface="Comic Sans MS"/>
              </a:rPr>
              <a:t>имеет</a:t>
            </a:r>
            <a:r>
              <a:rPr lang="en-US" sz="1200">
                <a:latin typeface="Comic Sans MS"/>
              </a:rPr>
              <a:t> </a:t>
            </a:r>
            <a:r>
              <a:rPr lang="en-US" sz="1200" err="1">
                <a:latin typeface="Comic Sans MS"/>
              </a:rPr>
              <a:t>смысл</a:t>
            </a:r>
            <a:r>
              <a:rPr lang="en-US" sz="1200">
                <a:latin typeface="Comic Sans MS"/>
              </a:rPr>
              <a:t> с </a:t>
            </a:r>
            <a:r>
              <a:rPr lang="en-US" sz="1200" err="1">
                <a:latin typeface="Comic Sans MS"/>
              </a:rPr>
              <a:t>коммерческой</a:t>
            </a:r>
            <a:r>
              <a:rPr lang="en-US" sz="1200">
                <a:latin typeface="Comic Sans MS"/>
              </a:rPr>
              <a:t> </a:t>
            </a:r>
            <a:r>
              <a:rPr lang="en-US" sz="1200" err="1">
                <a:latin typeface="Comic Sans MS"/>
              </a:rPr>
              <a:t>точки</a:t>
            </a:r>
            <a:r>
              <a:rPr lang="en-US" sz="1200">
                <a:latin typeface="Comic Sans MS"/>
              </a:rPr>
              <a:t> </a:t>
            </a:r>
            <a:r>
              <a:rPr lang="en-US" sz="1200" err="1">
                <a:latin typeface="Comic Sans MS"/>
              </a:rPr>
              <a:t>зрения</a:t>
            </a:r>
            <a:r>
              <a:rPr lang="en-US" sz="1200">
                <a:latin typeface="Comic Sans MS"/>
              </a:rPr>
              <a:t> — </a:t>
            </a:r>
            <a:r>
              <a:rPr lang="en-US" sz="1200" err="1">
                <a:latin typeface="Comic Sans MS"/>
              </a:rPr>
              <a:t>рисование</a:t>
            </a:r>
            <a:r>
              <a:rPr lang="en-US" sz="1200">
                <a:latin typeface="Comic Sans MS"/>
              </a:rPr>
              <a:t> </a:t>
            </a:r>
            <a:r>
              <a:rPr lang="en-US" sz="1200" err="1">
                <a:latin typeface="Comic Sans MS"/>
              </a:rPr>
              <a:t>манги</a:t>
            </a:r>
            <a:r>
              <a:rPr lang="en-US" sz="1200">
                <a:latin typeface="Comic Sans MS"/>
              </a:rPr>
              <a:t> </a:t>
            </a:r>
            <a:r>
              <a:rPr lang="en-US" sz="1200" err="1">
                <a:latin typeface="Comic Sans MS"/>
              </a:rPr>
              <a:t>обычно</a:t>
            </a:r>
            <a:r>
              <a:rPr lang="en-US" sz="1200">
                <a:latin typeface="Comic Sans MS"/>
              </a:rPr>
              <a:t> </a:t>
            </a:r>
            <a:r>
              <a:rPr lang="en-US" sz="1200" err="1">
                <a:latin typeface="Comic Sans MS"/>
              </a:rPr>
              <a:t>менее</a:t>
            </a:r>
            <a:r>
              <a:rPr lang="en-US" sz="1200">
                <a:latin typeface="Comic Sans MS"/>
              </a:rPr>
              <a:t> </a:t>
            </a:r>
            <a:r>
              <a:rPr lang="en-US" sz="1200" err="1">
                <a:latin typeface="Comic Sans MS"/>
              </a:rPr>
              <a:t>затратно</a:t>
            </a:r>
            <a:r>
              <a:rPr lang="en-US" sz="1200">
                <a:latin typeface="Comic Sans MS"/>
              </a:rPr>
              <a:t>, а </a:t>
            </a:r>
            <a:r>
              <a:rPr lang="en-US" sz="1200" err="1">
                <a:latin typeface="Comic Sans MS"/>
              </a:rPr>
              <a:t>анимационные</a:t>
            </a:r>
            <a:r>
              <a:rPr lang="en-US" sz="1200">
                <a:latin typeface="Comic Sans MS"/>
              </a:rPr>
              <a:t> </a:t>
            </a:r>
            <a:r>
              <a:rPr lang="en-US" sz="1200" err="1">
                <a:latin typeface="Comic Sans MS"/>
              </a:rPr>
              <a:t>студии</a:t>
            </a:r>
            <a:r>
              <a:rPr lang="en-US" sz="1200">
                <a:latin typeface="Comic Sans MS"/>
              </a:rPr>
              <a:t> </a:t>
            </a:r>
            <a:r>
              <a:rPr lang="en-US" sz="1200" err="1">
                <a:latin typeface="Comic Sans MS"/>
              </a:rPr>
              <a:t>имеют</a:t>
            </a:r>
            <a:r>
              <a:rPr lang="en-US" sz="1200">
                <a:latin typeface="Comic Sans MS"/>
              </a:rPr>
              <a:t> </a:t>
            </a:r>
            <a:r>
              <a:rPr lang="en-US" sz="1200" err="1">
                <a:latin typeface="Comic Sans MS"/>
              </a:rPr>
              <a:t>возможность</a:t>
            </a:r>
            <a:r>
              <a:rPr lang="en-US" sz="1200">
                <a:latin typeface="Comic Sans MS"/>
              </a:rPr>
              <a:t> </a:t>
            </a:r>
            <a:r>
              <a:rPr lang="en-US" sz="1200" err="1">
                <a:latin typeface="Comic Sans MS"/>
              </a:rPr>
              <a:t>определить</a:t>
            </a:r>
            <a:r>
              <a:rPr lang="en-US" sz="1200">
                <a:latin typeface="Comic Sans MS"/>
              </a:rPr>
              <a:t>, </a:t>
            </a:r>
            <a:r>
              <a:rPr lang="en-US" sz="1200" err="1">
                <a:latin typeface="Comic Sans MS"/>
              </a:rPr>
              <a:t>оказалась</a:t>
            </a:r>
            <a:r>
              <a:rPr lang="en-US" sz="1200">
                <a:latin typeface="Comic Sans MS"/>
              </a:rPr>
              <a:t> </a:t>
            </a:r>
            <a:r>
              <a:rPr lang="en-US" sz="1200" err="1">
                <a:latin typeface="Comic Sans MS"/>
              </a:rPr>
              <a:t>ли</a:t>
            </a:r>
            <a:r>
              <a:rPr lang="en-US" sz="1200">
                <a:latin typeface="Comic Sans MS"/>
              </a:rPr>
              <a:t> </a:t>
            </a:r>
            <a:r>
              <a:rPr lang="en-US" sz="1200" err="1">
                <a:latin typeface="Comic Sans MS"/>
              </a:rPr>
              <a:t>популярна</a:t>
            </a:r>
            <a:r>
              <a:rPr lang="en-US" sz="1200">
                <a:latin typeface="Comic Sans MS"/>
              </a:rPr>
              <a:t> </a:t>
            </a:r>
            <a:r>
              <a:rPr lang="en-US" sz="1200" err="1">
                <a:latin typeface="Comic Sans MS"/>
              </a:rPr>
              <a:t>та</a:t>
            </a:r>
            <a:r>
              <a:rPr lang="en-US" sz="1200">
                <a:latin typeface="Comic Sans MS"/>
              </a:rPr>
              <a:t> </a:t>
            </a:r>
            <a:r>
              <a:rPr lang="en-US" sz="1200" err="1">
                <a:latin typeface="Comic Sans MS"/>
              </a:rPr>
              <a:t>или</a:t>
            </a:r>
            <a:r>
              <a:rPr lang="en-US" sz="1200">
                <a:latin typeface="Comic Sans MS"/>
              </a:rPr>
              <a:t> </a:t>
            </a:r>
            <a:r>
              <a:rPr lang="en-US" sz="1200" err="1">
                <a:latin typeface="Comic Sans MS"/>
              </a:rPr>
              <a:t>иная</a:t>
            </a:r>
            <a:r>
              <a:rPr lang="en-US" sz="1200">
                <a:latin typeface="Comic Sans MS"/>
              </a:rPr>
              <a:t> </a:t>
            </a:r>
            <a:r>
              <a:rPr lang="en-US" sz="1200" err="1">
                <a:latin typeface="Comic Sans MS"/>
              </a:rPr>
              <a:t>манга</a:t>
            </a:r>
            <a:r>
              <a:rPr lang="en-US" sz="1200">
                <a:latin typeface="Comic Sans MS"/>
              </a:rPr>
              <a:t>, </a:t>
            </a:r>
            <a:r>
              <a:rPr lang="en-US" sz="1200" err="1">
                <a:latin typeface="Comic Sans MS"/>
              </a:rPr>
              <a:t>чтобы</a:t>
            </a:r>
            <a:r>
              <a:rPr lang="en-US" sz="1200">
                <a:latin typeface="Comic Sans MS"/>
              </a:rPr>
              <a:t> </a:t>
            </a:r>
            <a:r>
              <a:rPr lang="en-US" sz="1200" err="1">
                <a:latin typeface="Comic Sans MS"/>
              </a:rPr>
              <a:t>её</a:t>
            </a:r>
            <a:r>
              <a:rPr lang="en-US" sz="1200">
                <a:latin typeface="Comic Sans MS"/>
              </a:rPr>
              <a:t> </a:t>
            </a:r>
            <a:r>
              <a:rPr lang="en-US" sz="1200" err="1">
                <a:latin typeface="Comic Sans MS"/>
              </a:rPr>
              <a:t>можно</a:t>
            </a:r>
            <a:r>
              <a:rPr lang="en-US" sz="1200">
                <a:latin typeface="Comic Sans MS"/>
              </a:rPr>
              <a:t> </a:t>
            </a:r>
            <a:r>
              <a:rPr lang="en-US" sz="1200" err="1">
                <a:latin typeface="Comic Sans MS"/>
              </a:rPr>
              <a:t>было</a:t>
            </a:r>
            <a:r>
              <a:rPr lang="en-US" sz="1200">
                <a:latin typeface="Comic Sans MS"/>
              </a:rPr>
              <a:t> </a:t>
            </a:r>
            <a:r>
              <a:rPr lang="en-US" sz="1200" err="1">
                <a:latin typeface="Comic Sans MS"/>
              </a:rPr>
              <a:t>экранизировать</a:t>
            </a:r>
            <a:r>
              <a:rPr lang="en-US" sz="1200">
                <a:latin typeface="Comic Sans MS"/>
              </a:rPr>
              <a:t>.</a:t>
            </a:r>
          </a:p>
          <a:p>
            <a:pPr indent="-228600">
              <a:lnSpc>
                <a:spcPct val="90000"/>
              </a:lnSpc>
              <a:spcAft>
                <a:spcPts val="600"/>
              </a:spcAft>
              <a:buFont typeface="Arial" panose="020B0604020202020204" pitchFamily="34" charset="0"/>
              <a:buChar char="•"/>
            </a:pPr>
            <a:r>
              <a:rPr lang="en-US" sz="1200" err="1">
                <a:latin typeface="Comic Sans MS"/>
              </a:rPr>
              <a:t>Сценарий</a:t>
            </a:r>
            <a:r>
              <a:rPr lang="en-US" sz="1200">
                <a:latin typeface="Comic Sans MS"/>
              </a:rPr>
              <a:t> </a:t>
            </a:r>
            <a:r>
              <a:rPr lang="en-US" sz="1200" err="1">
                <a:latin typeface="Comic Sans MS"/>
              </a:rPr>
              <a:t>экранизаций</a:t>
            </a:r>
            <a:r>
              <a:rPr lang="en-US" sz="1200">
                <a:latin typeface="Comic Sans MS"/>
              </a:rPr>
              <a:t> </a:t>
            </a:r>
            <a:r>
              <a:rPr lang="en-US" sz="1200" err="1">
                <a:latin typeface="Comic Sans MS"/>
              </a:rPr>
              <a:t>может</a:t>
            </a:r>
            <a:r>
              <a:rPr lang="en-US" sz="1200">
                <a:latin typeface="Comic Sans MS"/>
              </a:rPr>
              <a:t> </a:t>
            </a:r>
            <a:r>
              <a:rPr lang="en-US" sz="1200" err="1">
                <a:latin typeface="Comic Sans MS"/>
              </a:rPr>
              <a:t>претерпевать</a:t>
            </a:r>
            <a:r>
              <a:rPr lang="en-US" sz="1200">
                <a:latin typeface="Comic Sans MS"/>
              </a:rPr>
              <a:t> </a:t>
            </a:r>
            <a:r>
              <a:rPr lang="en-US" sz="1200" err="1">
                <a:latin typeface="Comic Sans MS"/>
              </a:rPr>
              <a:t>некоторые</a:t>
            </a:r>
            <a:r>
              <a:rPr lang="en-US" sz="1200">
                <a:latin typeface="Comic Sans MS"/>
              </a:rPr>
              <a:t> </a:t>
            </a:r>
            <a:r>
              <a:rPr lang="en-US" sz="1200" err="1">
                <a:latin typeface="Comic Sans MS"/>
              </a:rPr>
              <a:t>изменения</a:t>
            </a:r>
            <a:r>
              <a:rPr lang="en-US" sz="1200">
                <a:latin typeface="Comic Sans MS"/>
              </a:rPr>
              <a:t>: </a:t>
            </a:r>
            <a:r>
              <a:rPr lang="en-US" sz="1200" err="1">
                <a:latin typeface="Comic Sans MS"/>
              </a:rPr>
              <a:t>смягчаются</a:t>
            </a:r>
            <a:r>
              <a:rPr lang="en-US" sz="1200">
                <a:latin typeface="Comic Sans MS"/>
              </a:rPr>
              <a:t>, </a:t>
            </a:r>
            <a:r>
              <a:rPr lang="en-US" sz="1200" err="1">
                <a:latin typeface="Comic Sans MS"/>
              </a:rPr>
              <a:t>если</a:t>
            </a:r>
            <a:r>
              <a:rPr lang="en-US" sz="1200">
                <a:latin typeface="Comic Sans MS"/>
              </a:rPr>
              <a:t> </a:t>
            </a:r>
            <a:r>
              <a:rPr lang="en-US" sz="1200" err="1">
                <a:latin typeface="Comic Sans MS"/>
              </a:rPr>
              <a:t>есть</a:t>
            </a:r>
            <a:r>
              <a:rPr lang="en-US" sz="1200">
                <a:latin typeface="Comic Sans MS"/>
              </a:rPr>
              <a:t>, </a:t>
            </a:r>
            <a:r>
              <a:rPr lang="en-US" sz="1200" err="1">
                <a:latin typeface="Comic Sans MS"/>
              </a:rPr>
              <a:t>сцены</a:t>
            </a:r>
            <a:r>
              <a:rPr lang="en-US" sz="1200">
                <a:latin typeface="Comic Sans MS"/>
              </a:rPr>
              <a:t> </a:t>
            </a:r>
            <a:r>
              <a:rPr lang="en-US" sz="1200" err="1">
                <a:latin typeface="Comic Sans MS"/>
              </a:rPr>
              <a:t>схваток</a:t>
            </a:r>
            <a:r>
              <a:rPr lang="en-US" sz="1200">
                <a:latin typeface="Comic Sans MS"/>
              </a:rPr>
              <a:t> и </a:t>
            </a:r>
            <a:r>
              <a:rPr lang="en-US" sz="1200" err="1">
                <a:latin typeface="Comic Sans MS"/>
              </a:rPr>
              <a:t>боёв</a:t>
            </a:r>
            <a:r>
              <a:rPr lang="en-US" sz="1200">
                <a:latin typeface="Comic Sans MS"/>
              </a:rPr>
              <a:t>, </a:t>
            </a:r>
            <a:r>
              <a:rPr lang="en-US" sz="1200" err="1">
                <a:latin typeface="Comic Sans MS"/>
              </a:rPr>
              <a:t>убираются</a:t>
            </a:r>
            <a:r>
              <a:rPr lang="en-US" sz="1200">
                <a:latin typeface="Comic Sans MS"/>
              </a:rPr>
              <a:t> </a:t>
            </a:r>
            <a:r>
              <a:rPr lang="en-US" sz="1200" err="1">
                <a:latin typeface="Comic Sans MS"/>
              </a:rPr>
              <a:t>чересчур</a:t>
            </a:r>
            <a:r>
              <a:rPr lang="en-US" sz="1200">
                <a:latin typeface="Comic Sans MS"/>
              </a:rPr>
              <a:t> </a:t>
            </a:r>
            <a:r>
              <a:rPr lang="en-US" sz="1200" err="1">
                <a:latin typeface="Comic Sans MS"/>
              </a:rPr>
              <a:t>откровенные</a:t>
            </a:r>
            <a:r>
              <a:rPr lang="en-US" sz="1200">
                <a:latin typeface="Comic Sans MS"/>
              </a:rPr>
              <a:t> </a:t>
            </a:r>
            <a:r>
              <a:rPr lang="en-US" sz="1200" err="1">
                <a:latin typeface="Comic Sans MS"/>
              </a:rPr>
              <a:t>сцены</a:t>
            </a:r>
            <a:r>
              <a:rPr lang="en-US" sz="1200">
                <a:latin typeface="Comic Sans MS"/>
              </a:rPr>
              <a:t>. </a:t>
            </a:r>
            <a:r>
              <a:rPr lang="en-US" sz="1200" err="1">
                <a:latin typeface="Comic Sans MS"/>
              </a:rPr>
              <a:t>Художник</a:t>
            </a:r>
            <a:r>
              <a:rPr lang="en-US" sz="1200">
                <a:latin typeface="Comic Sans MS"/>
              </a:rPr>
              <a:t>, </a:t>
            </a:r>
            <a:r>
              <a:rPr lang="en-US" sz="1200" err="1">
                <a:latin typeface="Comic Sans MS"/>
              </a:rPr>
              <a:t>рисующий</a:t>
            </a:r>
            <a:r>
              <a:rPr lang="en-US" sz="1200">
                <a:latin typeface="Comic Sans MS"/>
              </a:rPr>
              <a:t> </a:t>
            </a:r>
            <a:r>
              <a:rPr lang="en-US" sz="1200" err="1">
                <a:latin typeface="Comic Sans MS"/>
              </a:rPr>
              <a:t>мангу</a:t>
            </a:r>
            <a:r>
              <a:rPr lang="en-US" sz="1200">
                <a:latin typeface="Comic Sans MS"/>
              </a:rPr>
              <a:t>, </a:t>
            </a:r>
            <a:r>
              <a:rPr lang="en-US" sz="1200" err="1">
                <a:latin typeface="Comic Sans MS"/>
              </a:rPr>
              <a:t>называется</a:t>
            </a:r>
            <a:r>
              <a:rPr lang="en-US" sz="1200">
                <a:latin typeface="Comic Sans MS"/>
              </a:rPr>
              <a:t> </a:t>
            </a:r>
            <a:r>
              <a:rPr lang="en-US" sz="1200" err="1">
                <a:latin typeface="Comic Sans MS"/>
              </a:rPr>
              <a:t>мангака</a:t>
            </a:r>
            <a:r>
              <a:rPr lang="en-US" sz="1200">
                <a:latin typeface="Comic Sans MS"/>
              </a:rPr>
              <a:t>, </a:t>
            </a:r>
            <a:r>
              <a:rPr lang="en-US" sz="1200" err="1">
                <a:latin typeface="Comic Sans MS"/>
              </a:rPr>
              <a:t>часто</a:t>
            </a:r>
            <a:r>
              <a:rPr lang="en-US" sz="1200">
                <a:latin typeface="Comic Sans MS"/>
              </a:rPr>
              <a:t> </a:t>
            </a:r>
            <a:r>
              <a:rPr lang="en-US" sz="1200" err="1">
                <a:latin typeface="Comic Sans MS"/>
              </a:rPr>
              <a:t>он</a:t>
            </a:r>
            <a:r>
              <a:rPr lang="en-US" sz="1200">
                <a:latin typeface="Comic Sans MS"/>
              </a:rPr>
              <a:t> </a:t>
            </a:r>
            <a:r>
              <a:rPr lang="en-US" sz="1200" err="1">
                <a:latin typeface="Comic Sans MS"/>
              </a:rPr>
              <a:t>же</a:t>
            </a:r>
            <a:r>
              <a:rPr lang="en-US" sz="1200">
                <a:latin typeface="Comic Sans MS"/>
              </a:rPr>
              <a:t> </a:t>
            </a:r>
            <a:r>
              <a:rPr lang="en-US" sz="1200" err="1">
                <a:latin typeface="Comic Sans MS"/>
              </a:rPr>
              <a:t>является</a:t>
            </a:r>
            <a:r>
              <a:rPr lang="en-US" sz="1200">
                <a:latin typeface="Comic Sans MS"/>
              </a:rPr>
              <a:t> и </a:t>
            </a:r>
            <a:r>
              <a:rPr lang="en-US" sz="1200" err="1">
                <a:latin typeface="Comic Sans MS"/>
              </a:rPr>
              <a:t>автором</a:t>
            </a:r>
            <a:r>
              <a:rPr lang="en-US" sz="1200">
                <a:latin typeface="Comic Sans MS"/>
              </a:rPr>
              <a:t> </a:t>
            </a:r>
            <a:r>
              <a:rPr lang="en-US" sz="1200" err="1">
                <a:latin typeface="Comic Sans MS"/>
              </a:rPr>
              <a:t>сценария</a:t>
            </a:r>
            <a:r>
              <a:rPr lang="en-US" sz="1200">
                <a:latin typeface="Comic Sans MS"/>
              </a:rPr>
              <a:t>.</a:t>
            </a:r>
          </a:p>
          <a:p>
            <a:pPr indent="-228600">
              <a:lnSpc>
                <a:spcPct val="90000"/>
              </a:lnSpc>
              <a:spcAft>
                <a:spcPts val="600"/>
              </a:spcAft>
              <a:buFont typeface="Arial" panose="020B0604020202020204" pitchFamily="34" charset="0"/>
              <a:buChar char="•"/>
            </a:pPr>
            <a:endParaRPr lang="en-US" sz="1200">
              <a:latin typeface="Comic Sans MS"/>
            </a:endParaRPr>
          </a:p>
          <a:p>
            <a:pPr indent="-228600">
              <a:lnSpc>
                <a:spcPct val="90000"/>
              </a:lnSpc>
              <a:spcAft>
                <a:spcPts val="600"/>
              </a:spcAft>
              <a:buFont typeface="Arial" panose="020B0604020202020204" pitchFamily="34" charset="0"/>
              <a:buChar char="•"/>
            </a:pPr>
            <a:r>
              <a:rPr lang="en-US" sz="1200" err="1">
                <a:latin typeface="Comic Sans MS"/>
              </a:rPr>
              <a:t>Аниме</a:t>
            </a:r>
            <a:r>
              <a:rPr lang="en-US" sz="1200">
                <a:latin typeface="Comic Sans MS"/>
              </a:rPr>
              <a:t>́  — </a:t>
            </a:r>
            <a:r>
              <a:rPr lang="en-US" sz="1200" err="1">
                <a:latin typeface="Comic Sans MS"/>
              </a:rPr>
              <a:t>японская</a:t>
            </a:r>
            <a:r>
              <a:rPr lang="en-US" sz="1200">
                <a:latin typeface="Comic Sans MS"/>
              </a:rPr>
              <a:t> </a:t>
            </a:r>
            <a:r>
              <a:rPr lang="en-US" sz="1200" err="1">
                <a:latin typeface="Comic Sans MS"/>
              </a:rPr>
              <a:t>анимация</a:t>
            </a:r>
            <a:r>
              <a:rPr lang="en-US" sz="1200">
                <a:latin typeface="Comic Sans MS"/>
              </a:rPr>
              <a:t>. В </a:t>
            </a:r>
            <a:r>
              <a:rPr lang="en-US" sz="1200" err="1">
                <a:latin typeface="Comic Sans MS"/>
              </a:rPr>
              <a:t>отличие</a:t>
            </a:r>
            <a:r>
              <a:rPr lang="en-US" sz="1200">
                <a:latin typeface="Comic Sans MS"/>
              </a:rPr>
              <a:t> </a:t>
            </a:r>
            <a:r>
              <a:rPr lang="en-US" sz="1200" err="1">
                <a:latin typeface="Comic Sans MS"/>
              </a:rPr>
              <a:t>от</a:t>
            </a:r>
            <a:r>
              <a:rPr lang="en-US" sz="1200">
                <a:latin typeface="Comic Sans MS"/>
              </a:rPr>
              <a:t> </a:t>
            </a:r>
            <a:r>
              <a:rPr lang="en-US" sz="1200" err="1">
                <a:latin typeface="Comic Sans MS"/>
              </a:rPr>
              <a:t>мультфильмов</a:t>
            </a:r>
            <a:r>
              <a:rPr lang="en-US" sz="1200">
                <a:latin typeface="Comic Sans MS"/>
              </a:rPr>
              <a:t> </a:t>
            </a:r>
            <a:r>
              <a:rPr lang="en-US" sz="1200" err="1">
                <a:latin typeface="Comic Sans MS"/>
              </a:rPr>
              <a:t>других</a:t>
            </a:r>
            <a:r>
              <a:rPr lang="en-US" sz="1200">
                <a:latin typeface="Comic Sans MS"/>
              </a:rPr>
              <a:t> </a:t>
            </a:r>
            <a:r>
              <a:rPr lang="en-US" sz="1200" err="1">
                <a:latin typeface="Comic Sans MS"/>
              </a:rPr>
              <a:t>стран</a:t>
            </a:r>
            <a:r>
              <a:rPr lang="en-US" sz="1200">
                <a:latin typeface="Comic Sans MS"/>
              </a:rPr>
              <a:t>, </a:t>
            </a:r>
            <a:r>
              <a:rPr lang="en-US" sz="1200" err="1">
                <a:latin typeface="Comic Sans MS"/>
              </a:rPr>
              <a:t>предназначенных</a:t>
            </a:r>
            <a:r>
              <a:rPr lang="en-US" sz="1200">
                <a:latin typeface="Comic Sans MS"/>
              </a:rPr>
              <a:t> в </a:t>
            </a:r>
            <a:r>
              <a:rPr lang="en-US" sz="1200" err="1">
                <a:latin typeface="Comic Sans MS"/>
              </a:rPr>
              <a:t>основном</a:t>
            </a:r>
            <a:r>
              <a:rPr lang="en-US" sz="1200">
                <a:latin typeface="Comic Sans MS"/>
              </a:rPr>
              <a:t> </a:t>
            </a:r>
            <a:r>
              <a:rPr lang="en-US" sz="1200" err="1">
                <a:latin typeface="Comic Sans MS"/>
              </a:rPr>
              <a:t>для</a:t>
            </a:r>
            <a:r>
              <a:rPr lang="en-US" sz="1200">
                <a:latin typeface="Comic Sans MS"/>
              </a:rPr>
              <a:t> </a:t>
            </a:r>
            <a:r>
              <a:rPr lang="en-US" sz="1200" err="1">
                <a:latin typeface="Comic Sans MS"/>
              </a:rPr>
              <a:t>просмотра</a:t>
            </a:r>
            <a:r>
              <a:rPr lang="en-US" sz="1200">
                <a:latin typeface="Comic Sans MS"/>
              </a:rPr>
              <a:t> </a:t>
            </a:r>
            <a:r>
              <a:rPr lang="en-US" sz="1200" err="1">
                <a:latin typeface="Comic Sans MS"/>
              </a:rPr>
              <a:t>детьми</a:t>
            </a:r>
            <a:r>
              <a:rPr lang="en-US" sz="1200">
                <a:latin typeface="Comic Sans MS"/>
              </a:rPr>
              <a:t>, </a:t>
            </a:r>
            <a:r>
              <a:rPr lang="en-US" sz="1200" err="1">
                <a:latin typeface="Comic Sans MS"/>
              </a:rPr>
              <a:t>бо́льшая</a:t>
            </a:r>
            <a:r>
              <a:rPr lang="en-US" sz="1200">
                <a:latin typeface="Comic Sans MS"/>
              </a:rPr>
              <a:t> </a:t>
            </a:r>
            <a:r>
              <a:rPr lang="en-US" sz="1200" err="1">
                <a:latin typeface="Comic Sans MS"/>
              </a:rPr>
              <a:t>часть</a:t>
            </a:r>
            <a:r>
              <a:rPr lang="en-US" sz="1200">
                <a:latin typeface="Comic Sans MS"/>
              </a:rPr>
              <a:t> </a:t>
            </a:r>
            <a:r>
              <a:rPr lang="en-US" sz="1200" err="1">
                <a:latin typeface="Comic Sans MS"/>
              </a:rPr>
              <a:t>выпускаемого</a:t>
            </a:r>
            <a:r>
              <a:rPr lang="en-US" sz="1200">
                <a:latin typeface="Comic Sans MS"/>
              </a:rPr>
              <a:t> </a:t>
            </a:r>
            <a:r>
              <a:rPr lang="en-US" sz="1200" err="1">
                <a:latin typeface="Comic Sans MS"/>
              </a:rPr>
              <a:t>аниме</a:t>
            </a:r>
            <a:r>
              <a:rPr lang="en-US" sz="1200">
                <a:latin typeface="Comic Sans MS"/>
              </a:rPr>
              <a:t> </a:t>
            </a:r>
            <a:r>
              <a:rPr lang="en-US" sz="1200" err="1">
                <a:latin typeface="Comic Sans MS"/>
              </a:rPr>
              <a:t>рассчитана</a:t>
            </a:r>
            <a:r>
              <a:rPr lang="en-US" sz="1200">
                <a:latin typeface="Comic Sans MS"/>
              </a:rPr>
              <a:t> </a:t>
            </a:r>
            <a:r>
              <a:rPr lang="en-US" sz="1200" err="1">
                <a:latin typeface="Comic Sans MS"/>
              </a:rPr>
              <a:t>на</a:t>
            </a:r>
            <a:r>
              <a:rPr lang="en-US" sz="1200">
                <a:latin typeface="Comic Sans MS"/>
              </a:rPr>
              <a:t> </a:t>
            </a:r>
            <a:r>
              <a:rPr lang="en-US" sz="1200" err="1">
                <a:latin typeface="Comic Sans MS"/>
              </a:rPr>
              <a:t>подростковую</a:t>
            </a:r>
            <a:r>
              <a:rPr lang="en-US" sz="1200">
                <a:latin typeface="Comic Sans MS"/>
              </a:rPr>
              <a:t> и </a:t>
            </a:r>
            <a:r>
              <a:rPr lang="en-US" sz="1200" err="1">
                <a:latin typeface="Comic Sans MS"/>
              </a:rPr>
              <a:t>взрослую</a:t>
            </a:r>
            <a:r>
              <a:rPr lang="en-US" sz="1200">
                <a:latin typeface="Comic Sans MS"/>
              </a:rPr>
              <a:t> </a:t>
            </a:r>
            <a:r>
              <a:rPr lang="en-US" sz="1200" err="1">
                <a:latin typeface="Comic Sans MS"/>
              </a:rPr>
              <a:t>аудитории</a:t>
            </a:r>
            <a:r>
              <a:rPr lang="en-US" sz="1200">
                <a:latin typeface="Comic Sans MS"/>
              </a:rPr>
              <a:t>, и </a:t>
            </a:r>
            <a:r>
              <a:rPr lang="en-US" sz="1200" err="1">
                <a:latin typeface="Comic Sans MS"/>
              </a:rPr>
              <a:t>во</a:t>
            </a:r>
            <a:r>
              <a:rPr lang="en-US" sz="1200">
                <a:latin typeface="Comic Sans MS"/>
              </a:rPr>
              <a:t> </a:t>
            </a:r>
            <a:r>
              <a:rPr lang="en-US" sz="1200" err="1">
                <a:latin typeface="Comic Sans MS"/>
              </a:rPr>
              <a:t>многом</a:t>
            </a:r>
            <a:r>
              <a:rPr lang="en-US" sz="1200">
                <a:latin typeface="Comic Sans MS"/>
              </a:rPr>
              <a:t> </a:t>
            </a:r>
            <a:r>
              <a:rPr lang="en-US" sz="1200" err="1">
                <a:latin typeface="Comic Sans MS"/>
              </a:rPr>
              <a:t>за</a:t>
            </a:r>
            <a:r>
              <a:rPr lang="en-US" sz="1200">
                <a:latin typeface="Comic Sans MS"/>
              </a:rPr>
              <a:t> </a:t>
            </a:r>
            <a:r>
              <a:rPr lang="en-US" sz="1200" err="1">
                <a:latin typeface="Comic Sans MS"/>
              </a:rPr>
              <a:t>счёт</a:t>
            </a:r>
            <a:r>
              <a:rPr lang="en-US" sz="1200">
                <a:latin typeface="Comic Sans MS"/>
              </a:rPr>
              <a:t> </a:t>
            </a:r>
            <a:r>
              <a:rPr lang="en-US" sz="1200" err="1">
                <a:latin typeface="Comic Sans MS"/>
              </a:rPr>
              <a:t>этого</a:t>
            </a:r>
            <a:r>
              <a:rPr lang="en-US" sz="1200">
                <a:latin typeface="Comic Sans MS"/>
              </a:rPr>
              <a:t> </a:t>
            </a:r>
            <a:r>
              <a:rPr lang="en-US" sz="1200" err="1">
                <a:latin typeface="Comic Sans MS"/>
              </a:rPr>
              <a:t>имеет</a:t>
            </a:r>
            <a:r>
              <a:rPr lang="en-US" sz="1200">
                <a:latin typeface="Comic Sans MS"/>
              </a:rPr>
              <a:t> </a:t>
            </a:r>
            <a:r>
              <a:rPr lang="en-US" sz="1200" err="1">
                <a:latin typeface="Comic Sans MS"/>
              </a:rPr>
              <a:t>высокую</a:t>
            </a:r>
            <a:r>
              <a:rPr lang="en-US" sz="1200">
                <a:latin typeface="Comic Sans MS"/>
              </a:rPr>
              <a:t> </a:t>
            </a:r>
            <a:r>
              <a:rPr lang="en-US" sz="1200" err="1">
                <a:latin typeface="Comic Sans MS"/>
              </a:rPr>
              <a:t>популярность</a:t>
            </a:r>
            <a:r>
              <a:rPr lang="en-US" sz="1200">
                <a:latin typeface="Comic Sans MS"/>
              </a:rPr>
              <a:t> в </a:t>
            </a:r>
            <a:r>
              <a:rPr lang="en-US" sz="1200" err="1">
                <a:latin typeface="Comic Sans MS"/>
              </a:rPr>
              <a:t>мире</a:t>
            </a:r>
            <a:r>
              <a:rPr lang="en-US" sz="1200">
                <a:latin typeface="Comic Sans MS"/>
              </a:rPr>
              <a:t>. </a:t>
            </a:r>
            <a:r>
              <a:rPr lang="en-US" sz="1200" err="1">
                <a:latin typeface="Comic Sans MS"/>
              </a:rPr>
              <a:t>Аниме</a:t>
            </a:r>
            <a:r>
              <a:rPr lang="en-US" sz="1200">
                <a:latin typeface="Comic Sans MS"/>
              </a:rPr>
              <a:t> </a:t>
            </a:r>
            <a:r>
              <a:rPr lang="en-US" sz="1200" err="1">
                <a:latin typeface="Comic Sans MS"/>
              </a:rPr>
              <a:t>отличается</a:t>
            </a:r>
            <a:r>
              <a:rPr lang="en-US" sz="1200">
                <a:latin typeface="Comic Sans MS"/>
              </a:rPr>
              <a:t> </a:t>
            </a:r>
            <a:r>
              <a:rPr lang="en-US" sz="1200" err="1">
                <a:latin typeface="Comic Sans MS"/>
              </a:rPr>
              <a:t>характерной</a:t>
            </a:r>
            <a:r>
              <a:rPr lang="en-US" sz="1200">
                <a:latin typeface="Comic Sans MS"/>
              </a:rPr>
              <a:t> </a:t>
            </a:r>
            <a:r>
              <a:rPr lang="en-US" sz="1200" err="1">
                <a:latin typeface="Comic Sans MS"/>
              </a:rPr>
              <a:t>манерой</a:t>
            </a:r>
            <a:r>
              <a:rPr lang="en-US" sz="1200">
                <a:latin typeface="Comic Sans MS"/>
              </a:rPr>
              <a:t> </a:t>
            </a:r>
            <a:r>
              <a:rPr lang="en-US" sz="1200" err="1">
                <a:latin typeface="Comic Sans MS"/>
              </a:rPr>
              <a:t>отрисовки</a:t>
            </a:r>
            <a:r>
              <a:rPr lang="en-US" sz="1200">
                <a:latin typeface="Comic Sans MS"/>
              </a:rPr>
              <a:t> </a:t>
            </a:r>
            <a:r>
              <a:rPr lang="en-US" sz="1200" err="1">
                <a:latin typeface="Comic Sans MS"/>
              </a:rPr>
              <a:t>персонажей</a:t>
            </a:r>
            <a:r>
              <a:rPr lang="en-US" sz="1200">
                <a:latin typeface="Comic Sans MS"/>
              </a:rPr>
              <a:t> и </a:t>
            </a:r>
            <a:r>
              <a:rPr lang="en-US" sz="1200" err="1">
                <a:latin typeface="Comic Sans MS"/>
              </a:rPr>
              <a:t>фонов</a:t>
            </a:r>
            <a:r>
              <a:rPr lang="en-US" sz="1200">
                <a:latin typeface="Comic Sans MS"/>
              </a:rPr>
              <a:t>. </a:t>
            </a:r>
            <a:r>
              <a:rPr lang="en-US" sz="1200" err="1">
                <a:latin typeface="Comic Sans MS"/>
              </a:rPr>
              <a:t>Издаётся</a:t>
            </a:r>
            <a:r>
              <a:rPr lang="en-US" sz="1200">
                <a:latin typeface="Comic Sans MS"/>
              </a:rPr>
              <a:t> в </a:t>
            </a:r>
            <a:r>
              <a:rPr lang="en-US" sz="1200" err="1">
                <a:latin typeface="Comic Sans MS"/>
              </a:rPr>
              <a:t>форме</a:t>
            </a:r>
            <a:r>
              <a:rPr lang="en-US" sz="1200">
                <a:latin typeface="Comic Sans MS"/>
              </a:rPr>
              <a:t> </a:t>
            </a:r>
            <a:r>
              <a:rPr lang="en-US" sz="1200" err="1">
                <a:latin typeface="Comic Sans MS"/>
              </a:rPr>
              <a:t>телевизионных</a:t>
            </a:r>
            <a:r>
              <a:rPr lang="en-US" sz="1200">
                <a:latin typeface="Comic Sans MS"/>
              </a:rPr>
              <a:t> </a:t>
            </a:r>
            <a:r>
              <a:rPr lang="en-US" sz="1200" err="1">
                <a:latin typeface="Comic Sans MS"/>
              </a:rPr>
              <a:t>сериалов</a:t>
            </a:r>
            <a:r>
              <a:rPr lang="en-US" sz="1200">
                <a:latin typeface="Comic Sans MS"/>
              </a:rPr>
              <a:t>, а </a:t>
            </a:r>
            <a:r>
              <a:rPr lang="en-US" sz="1200" err="1">
                <a:latin typeface="Comic Sans MS"/>
              </a:rPr>
              <a:t>также</a:t>
            </a:r>
            <a:r>
              <a:rPr lang="en-US" sz="1200">
                <a:latin typeface="Comic Sans MS"/>
              </a:rPr>
              <a:t> </a:t>
            </a:r>
            <a:r>
              <a:rPr lang="en-US" sz="1200" err="1">
                <a:latin typeface="Comic Sans MS"/>
              </a:rPr>
              <a:t>фильмов</a:t>
            </a:r>
            <a:r>
              <a:rPr lang="en-US" sz="1200">
                <a:latin typeface="Comic Sans MS"/>
              </a:rPr>
              <a:t>, </a:t>
            </a:r>
            <a:r>
              <a:rPr lang="en-US" sz="1200" err="1">
                <a:latin typeface="Comic Sans MS"/>
              </a:rPr>
              <a:t>распространяемых</a:t>
            </a:r>
            <a:r>
              <a:rPr lang="en-US" sz="1200">
                <a:latin typeface="Comic Sans MS"/>
              </a:rPr>
              <a:t> </a:t>
            </a:r>
            <a:r>
              <a:rPr lang="en-US" sz="1200" err="1">
                <a:latin typeface="Comic Sans MS"/>
              </a:rPr>
              <a:t>на</a:t>
            </a:r>
            <a:r>
              <a:rPr lang="en-US" sz="1200">
                <a:latin typeface="Comic Sans MS"/>
              </a:rPr>
              <a:t> </a:t>
            </a:r>
            <a:r>
              <a:rPr lang="en-US" sz="1200" err="1">
                <a:latin typeface="Comic Sans MS"/>
              </a:rPr>
              <a:t>видеоносителях</a:t>
            </a:r>
            <a:r>
              <a:rPr lang="en-US" sz="1200">
                <a:latin typeface="Comic Sans MS"/>
              </a:rPr>
              <a:t> </a:t>
            </a:r>
            <a:r>
              <a:rPr lang="en-US" sz="1200" err="1">
                <a:latin typeface="Comic Sans MS"/>
              </a:rPr>
              <a:t>или</a:t>
            </a:r>
            <a:r>
              <a:rPr lang="en-US" sz="1200">
                <a:latin typeface="Comic Sans MS"/>
              </a:rPr>
              <a:t> </a:t>
            </a:r>
            <a:r>
              <a:rPr lang="en-US" sz="1200" err="1">
                <a:latin typeface="Comic Sans MS"/>
              </a:rPr>
              <a:t>предназначенных</a:t>
            </a:r>
            <a:r>
              <a:rPr lang="en-US" sz="1200">
                <a:latin typeface="Comic Sans MS"/>
              </a:rPr>
              <a:t> </a:t>
            </a:r>
            <a:r>
              <a:rPr lang="en-US" sz="1200" err="1">
                <a:latin typeface="Comic Sans MS"/>
              </a:rPr>
              <a:t>для</a:t>
            </a:r>
            <a:r>
              <a:rPr lang="en-US" sz="1200">
                <a:latin typeface="Comic Sans MS"/>
              </a:rPr>
              <a:t> </a:t>
            </a:r>
            <a:r>
              <a:rPr lang="en-US" sz="1200" err="1">
                <a:latin typeface="Comic Sans MS"/>
              </a:rPr>
              <a:t>кинопоказа</a:t>
            </a:r>
            <a:r>
              <a:rPr lang="en-US" sz="1200">
                <a:latin typeface="Comic Sans MS"/>
              </a:rPr>
              <a:t>. </a:t>
            </a:r>
            <a:r>
              <a:rPr lang="en-US" sz="1200" err="1">
                <a:latin typeface="Comic Sans MS"/>
              </a:rPr>
              <a:t>Сюжеты</a:t>
            </a:r>
            <a:r>
              <a:rPr lang="en-US" sz="1200">
                <a:latin typeface="Comic Sans MS"/>
              </a:rPr>
              <a:t> </a:t>
            </a:r>
            <a:r>
              <a:rPr lang="en-US" sz="1200" err="1">
                <a:latin typeface="Comic Sans MS"/>
              </a:rPr>
              <a:t>могут</a:t>
            </a:r>
            <a:r>
              <a:rPr lang="en-US" sz="1200">
                <a:latin typeface="Comic Sans MS"/>
              </a:rPr>
              <a:t> </a:t>
            </a:r>
            <a:r>
              <a:rPr lang="en-US" sz="1200" err="1">
                <a:latin typeface="Comic Sans MS"/>
              </a:rPr>
              <a:t>описывать</a:t>
            </a:r>
            <a:r>
              <a:rPr lang="en-US" sz="1200">
                <a:latin typeface="Comic Sans MS"/>
              </a:rPr>
              <a:t> </a:t>
            </a:r>
            <a:r>
              <a:rPr lang="en-US" sz="1200" err="1">
                <a:latin typeface="Comic Sans MS"/>
              </a:rPr>
              <a:t>множество</a:t>
            </a:r>
            <a:r>
              <a:rPr lang="en-US" sz="1200">
                <a:latin typeface="Comic Sans MS"/>
              </a:rPr>
              <a:t> </a:t>
            </a:r>
            <a:r>
              <a:rPr lang="en-US" sz="1200" err="1">
                <a:latin typeface="Comic Sans MS"/>
              </a:rPr>
              <a:t>персонажей</a:t>
            </a:r>
            <a:r>
              <a:rPr lang="en-US" sz="1200">
                <a:latin typeface="Comic Sans MS"/>
              </a:rPr>
              <a:t>, </a:t>
            </a:r>
            <a:r>
              <a:rPr lang="en-US" sz="1200" err="1">
                <a:latin typeface="Comic Sans MS"/>
              </a:rPr>
              <a:t>отличаться</a:t>
            </a:r>
            <a:r>
              <a:rPr lang="en-US" sz="1200">
                <a:latin typeface="Comic Sans MS"/>
              </a:rPr>
              <a:t> </a:t>
            </a:r>
            <a:r>
              <a:rPr lang="en-US" sz="1200" err="1">
                <a:latin typeface="Comic Sans MS"/>
              </a:rPr>
              <a:t>разнообразием</a:t>
            </a:r>
            <a:r>
              <a:rPr lang="en-US" sz="1200">
                <a:latin typeface="Comic Sans MS"/>
              </a:rPr>
              <a:t> </a:t>
            </a:r>
            <a:r>
              <a:rPr lang="en-US" sz="1200" err="1">
                <a:latin typeface="Comic Sans MS"/>
              </a:rPr>
              <a:t>мест</a:t>
            </a:r>
            <a:r>
              <a:rPr lang="en-US" sz="1200">
                <a:latin typeface="Comic Sans MS"/>
              </a:rPr>
              <a:t> и </a:t>
            </a:r>
            <a:r>
              <a:rPr lang="en-US" sz="1200" err="1">
                <a:latin typeface="Comic Sans MS"/>
              </a:rPr>
              <a:t>эпох</a:t>
            </a:r>
            <a:r>
              <a:rPr lang="en-US" sz="1200">
                <a:latin typeface="Comic Sans MS"/>
              </a:rPr>
              <a:t>, </a:t>
            </a:r>
            <a:r>
              <a:rPr lang="en-US" sz="1200" err="1">
                <a:latin typeface="Comic Sans MS"/>
              </a:rPr>
              <a:t>жанров</a:t>
            </a:r>
            <a:r>
              <a:rPr lang="en-US" sz="1200">
                <a:latin typeface="Comic Sans MS"/>
              </a:rPr>
              <a:t> и </a:t>
            </a:r>
            <a:r>
              <a:rPr lang="en-US" sz="1200" err="1">
                <a:latin typeface="Comic Sans MS"/>
              </a:rPr>
              <a:t>стилей</a:t>
            </a:r>
            <a:r>
              <a:rPr lang="en-US" sz="1200">
                <a:latin typeface="Comic Sans MS"/>
              </a:rPr>
              <a:t>.</a:t>
            </a:r>
          </a:p>
          <a:p>
            <a:pPr indent="-228600">
              <a:lnSpc>
                <a:spcPct val="90000"/>
              </a:lnSpc>
              <a:spcAft>
                <a:spcPts val="600"/>
              </a:spcAft>
              <a:buFont typeface="Arial" panose="020B0604020202020204" pitchFamily="34" charset="0"/>
              <a:buChar char="•"/>
            </a:pPr>
            <a:r>
              <a:rPr lang="en-US" sz="1200" err="1">
                <a:latin typeface="Comic Sans MS"/>
              </a:rPr>
              <a:t>При</a:t>
            </a:r>
            <a:r>
              <a:rPr lang="en-US" sz="1200">
                <a:latin typeface="Comic Sans MS"/>
              </a:rPr>
              <a:t> </a:t>
            </a:r>
            <a:r>
              <a:rPr lang="en-US" sz="1200" err="1">
                <a:latin typeface="Comic Sans MS"/>
              </a:rPr>
              <a:t>экранизации</a:t>
            </a:r>
            <a:r>
              <a:rPr lang="en-US" sz="1200">
                <a:latin typeface="Comic Sans MS"/>
              </a:rPr>
              <a:t> </a:t>
            </a:r>
            <a:r>
              <a:rPr lang="en-US" sz="1200" err="1">
                <a:latin typeface="Comic Sans MS"/>
              </a:rPr>
              <a:t>обычно</a:t>
            </a:r>
            <a:r>
              <a:rPr lang="en-US" sz="1200">
                <a:latin typeface="Comic Sans MS"/>
              </a:rPr>
              <a:t> </a:t>
            </a:r>
            <a:r>
              <a:rPr lang="en-US" sz="1200" err="1">
                <a:latin typeface="Comic Sans MS"/>
              </a:rPr>
              <a:t>сохраняется</a:t>
            </a:r>
            <a:r>
              <a:rPr lang="en-US" sz="1200">
                <a:latin typeface="Comic Sans MS"/>
              </a:rPr>
              <a:t> </a:t>
            </a:r>
            <a:r>
              <a:rPr lang="en-US" sz="1200" err="1">
                <a:latin typeface="Comic Sans MS"/>
              </a:rPr>
              <a:t>графический</a:t>
            </a:r>
            <a:r>
              <a:rPr lang="en-US" sz="1200">
                <a:latin typeface="Comic Sans MS"/>
              </a:rPr>
              <a:t> </a:t>
            </a:r>
            <a:r>
              <a:rPr lang="en-US" sz="1200" err="1">
                <a:latin typeface="Comic Sans MS"/>
              </a:rPr>
              <a:t>стиль</a:t>
            </a:r>
            <a:r>
              <a:rPr lang="en-US" sz="1200">
                <a:latin typeface="Comic Sans MS"/>
              </a:rPr>
              <a:t> и </a:t>
            </a:r>
            <a:r>
              <a:rPr lang="en-US" sz="1200" err="1">
                <a:latin typeface="Comic Sans MS"/>
              </a:rPr>
              <a:t>другие</a:t>
            </a:r>
            <a:r>
              <a:rPr lang="en-US" sz="1200">
                <a:latin typeface="Comic Sans MS"/>
              </a:rPr>
              <a:t> </a:t>
            </a:r>
            <a:r>
              <a:rPr lang="en-US" sz="1200" err="1">
                <a:latin typeface="Comic Sans MS"/>
              </a:rPr>
              <a:t>особенности</a:t>
            </a:r>
            <a:r>
              <a:rPr lang="en-US" sz="1200">
                <a:latin typeface="Comic Sans MS"/>
              </a:rPr>
              <a:t> </a:t>
            </a:r>
            <a:r>
              <a:rPr lang="en-US" sz="1200" err="1">
                <a:latin typeface="Comic Sans MS"/>
              </a:rPr>
              <a:t>оригинала</a:t>
            </a:r>
            <a:r>
              <a:rPr lang="en-US" sz="1200">
                <a:latin typeface="Comic Sans MS"/>
              </a:rPr>
              <a:t>. </a:t>
            </a:r>
            <a:r>
              <a:rPr lang="en-US" sz="1200" err="1">
                <a:latin typeface="Comic Sans MS"/>
              </a:rPr>
              <a:t>Реже</a:t>
            </a:r>
            <a:r>
              <a:rPr lang="en-US" sz="1200">
                <a:latin typeface="Comic Sans MS"/>
              </a:rPr>
              <a:t> </a:t>
            </a:r>
            <a:r>
              <a:rPr lang="en-US" sz="1200" err="1">
                <a:latin typeface="Comic Sans MS"/>
              </a:rPr>
              <a:t>используются</a:t>
            </a:r>
            <a:r>
              <a:rPr lang="en-US" sz="1200">
                <a:latin typeface="Comic Sans MS"/>
              </a:rPr>
              <a:t> </a:t>
            </a:r>
            <a:r>
              <a:rPr lang="en-US" sz="1200" err="1">
                <a:latin typeface="Comic Sans MS"/>
              </a:rPr>
              <a:t>другие</a:t>
            </a:r>
            <a:r>
              <a:rPr lang="en-US" sz="1200">
                <a:latin typeface="Comic Sans MS"/>
              </a:rPr>
              <a:t> </a:t>
            </a:r>
            <a:r>
              <a:rPr lang="en-US" sz="1200" err="1">
                <a:latin typeface="Comic Sans MS"/>
              </a:rPr>
              <a:t>источники</a:t>
            </a:r>
            <a:r>
              <a:rPr lang="en-US" sz="1200">
                <a:latin typeface="Comic Sans MS"/>
              </a:rPr>
              <a:t>, </a:t>
            </a:r>
            <a:r>
              <a:rPr lang="en-US" sz="1200" err="1">
                <a:latin typeface="Comic Sans MS"/>
              </a:rPr>
              <a:t>например</a:t>
            </a:r>
            <a:r>
              <a:rPr lang="en-US" sz="1200">
                <a:latin typeface="Comic Sans MS"/>
              </a:rPr>
              <a:t>, </a:t>
            </a:r>
            <a:r>
              <a:rPr lang="en-US" sz="1200" err="1">
                <a:latin typeface="Comic Sans MS"/>
              </a:rPr>
              <a:t>произведения</a:t>
            </a:r>
            <a:r>
              <a:rPr lang="en-US" sz="1200">
                <a:latin typeface="Comic Sans MS"/>
              </a:rPr>
              <a:t> </a:t>
            </a:r>
            <a:r>
              <a:rPr lang="en-US" sz="1200" err="1">
                <a:latin typeface="Comic Sans MS"/>
              </a:rPr>
              <a:t>классической</a:t>
            </a:r>
            <a:r>
              <a:rPr lang="en-US" sz="1200">
                <a:latin typeface="Comic Sans MS"/>
              </a:rPr>
              <a:t> </a:t>
            </a:r>
            <a:r>
              <a:rPr lang="en-US" sz="1200" err="1">
                <a:latin typeface="Comic Sans MS"/>
              </a:rPr>
              <a:t>литературы</a:t>
            </a:r>
            <a:r>
              <a:rPr lang="en-US" sz="1200">
                <a:latin typeface="Comic Sans MS"/>
              </a:rPr>
              <a:t>. </a:t>
            </a:r>
            <a:r>
              <a:rPr lang="en-US" sz="1200" err="1">
                <a:latin typeface="Comic Sans MS"/>
              </a:rPr>
              <a:t>Есть</a:t>
            </a:r>
            <a:r>
              <a:rPr lang="en-US" sz="1200">
                <a:latin typeface="Comic Sans MS"/>
              </a:rPr>
              <a:t> </a:t>
            </a:r>
            <a:r>
              <a:rPr lang="en-US" sz="1200" err="1">
                <a:latin typeface="Comic Sans MS"/>
              </a:rPr>
              <a:t>также</a:t>
            </a:r>
            <a:r>
              <a:rPr lang="en-US" sz="1200">
                <a:latin typeface="Comic Sans MS"/>
              </a:rPr>
              <a:t> </a:t>
            </a:r>
            <a:r>
              <a:rPr lang="en-US" sz="1200" err="1">
                <a:latin typeface="Comic Sans MS"/>
              </a:rPr>
              <a:t>аниме</a:t>
            </a:r>
            <a:r>
              <a:rPr lang="en-US" sz="1200">
                <a:latin typeface="Comic Sans MS"/>
              </a:rPr>
              <a:t>, </a:t>
            </a:r>
            <a:r>
              <a:rPr lang="en-US" sz="1200" err="1">
                <a:latin typeface="Comic Sans MS"/>
              </a:rPr>
              <a:t>имеющие</a:t>
            </a:r>
            <a:r>
              <a:rPr lang="en-US" sz="1200">
                <a:latin typeface="Comic Sans MS"/>
              </a:rPr>
              <a:t> </a:t>
            </a:r>
            <a:r>
              <a:rPr lang="en-US" sz="1200" err="1">
                <a:latin typeface="Comic Sans MS"/>
              </a:rPr>
              <a:t>полностью</a:t>
            </a:r>
            <a:r>
              <a:rPr lang="en-US" sz="1200">
                <a:latin typeface="Comic Sans MS"/>
              </a:rPr>
              <a:t> </a:t>
            </a:r>
            <a:r>
              <a:rPr lang="en-US" sz="1200" err="1">
                <a:latin typeface="Comic Sans MS"/>
              </a:rPr>
              <a:t>оригинальный</a:t>
            </a:r>
            <a:r>
              <a:rPr lang="en-US" sz="1200">
                <a:latin typeface="Comic Sans MS"/>
              </a:rPr>
              <a:t> </a:t>
            </a:r>
            <a:r>
              <a:rPr lang="en-US" sz="1200" err="1">
                <a:latin typeface="Comic Sans MS"/>
              </a:rPr>
              <a:t>сюжет</a:t>
            </a:r>
            <a:r>
              <a:rPr lang="en-US" sz="1200">
                <a:latin typeface="Comic Sans MS"/>
              </a:rPr>
              <a:t> (в </a:t>
            </a:r>
            <a:r>
              <a:rPr lang="en-US" sz="1200" err="1">
                <a:latin typeface="Comic Sans MS"/>
              </a:rPr>
              <a:t>этом</a:t>
            </a:r>
            <a:r>
              <a:rPr lang="en-US" sz="1200">
                <a:latin typeface="Comic Sans MS"/>
              </a:rPr>
              <a:t> </a:t>
            </a:r>
            <a:r>
              <a:rPr lang="en-US" sz="1200" err="1">
                <a:latin typeface="Comic Sans MS"/>
              </a:rPr>
              <a:t>случае</a:t>
            </a:r>
            <a:r>
              <a:rPr lang="en-US" sz="1200">
                <a:latin typeface="Comic Sans MS"/>
              </a:rPr>
              <a:t> </a:t>
            </a:r>
            <a:r>
              <a:rPr lang="en-US" sz="1200" err="1">
                <a:latin typeface="Comic Sans MS"/>
              </a:rPr>
              <a:t>уже</a:t>
            </a:r>
            <a:r>
              <a:rPr lang="en-US" sz="1200">
                <a:latin typeface="Comic Sans MS"/>
              </a:rPr>
              <a:t> </a:t>
            </a:r>
            <a:r>
              <a:rPr lang="en-US" sz="1200" err="1">
                <a:latin typeface="Comic Sans MS"/>
              </a:rPr>
              <a:t>само</a:t>
            </a:r>
            <a:r>
              <a:rPr lang="en-US" sz="1200">
                <a:latin typeface="Comic Sans MS"/>
              </a:rPr>
              <a:t> </a:t>
            </a:r>
            <a:r>
              <a:rPr lang="en-US" sz="1200" err="1">
                <a:latin typeface="Comic Sans MS"/>
              </a:rPr>
              <a:t>аниме</a:t>
            </a:r>
            <a:r>
              <a:rPr lang="en-US" sz="1200">
                <a:latin typeface="Comic Sans MS"/>
              </a:rPr>
              <a:t> </a:t>
            </a:r>
            <a:r>
              <a:rPr lang="en-US" sz="1200" err="1">
                <a:latin typeface="Comic Sans MS"/>
              </a:rPr>
              <a:t>может</a:t>
            </a:r>
            <a:r>
              <a:rPr lang="en-US" sz="1200">
                <a:latin typeface="Comic Sans MS"/>
              </a:rPr>
              <a:t> </a:t>
            </a:r>
            <a:r>
              <a:rPr lang="en-US" sz="1200" err="1">
                <a:latin typeface="Comic Sans MS"/>
              </a:rPr>
              <a:t>послужить</a:t>
            </a:r>
            <a:r>
              <a:rPr lang="en-US" sz="1200">
                <a:latin typeface="Comic Sans MS"/>
              </a:rPr>
              <a:t> </a:t>
            </a:r>
            <a:r>
              <a:rPr lang="en-US" sz="1200" err="1">
                <a:latin typeface="Comic Sans MS"/>
              </a:rPr>
              <a:t>источником</a:t>
            </a:r>
            <a:r>
              <a:rPr lang="en-US" sz="1200">
                <a:latin typeface="Comic Sans MS"/>
              </a:rPr>
              <a:t> </a:t>
            </a:r>
            <a:r>
              <a:rPr lang="en-US" sz="1200" err="1">
                <a:latin typeface="Comic Sans MS"/>
              </a:rPr>
              <a:t>для</a:t>
            </a:r>
            <a:r>
              <a:rPr lang="en-US" sz="1200">
                <a:latin typeface="Comic Sans MS"/>
              </a:rPr>
              <a:t> </a:t>
            </a:r>
            <a:r>
              <a:rPr lang="en-US" sz="1200" err="1">
                <a:latin typeface="Comic Sans MS"/>
              </a:rPr>
              <a:t>создания</a:t>
            </a:r>
            <a:r>
              <a:rPr lang="en-US" sz="1200">
                <a:latin typeface="Comic Sans MS"/>
              </a:rPr>
              <a:t> </a:t>
            </a:r>
            <a:r>
              <a:rPr lang="en-US" sz="1200" err="1">
                <a:latin typeface="Comic Sans MS"/>
              </a:rPr>
              <a:t>по</a:t>
            </a:r>
            <a:r>
              <a:rPr lang="en-US" sz="1200">
                <a:latin typeface="Comic Sans MS"/>
              </a:rPr>
              <a:t> </a:t>
            </a:r>
            <a:r>
              <a:rPr lang="en-US" sz="1200" err="1">
                <a:latin typeface="Comic Sans MS"/>
              </a:rPr>
              <a:t>нему</a:t>
            </a:r>
            <a:r>
              <a:rPr lang="en-US" sz="1200">
                <a:latin typeface="Comic Sans MS"/>
              </a:rPr>
              <a:t> </a:t>
            </a:r>
            <a:r>
              <a:rPr lang="en-US" sz="1200" err="1">
                <a:latin typeface="Comic Sans MS"/>
              </a:rPr>
              <a:t>книжных</a:t>
            </a:r>
            <a:r>
              <a:rPr lang="en-US" sz="1200">
                <a:latin typeface="Comic Sans MS"/>
              </a:rPr>
              <a:t> и </a:t>
            </a:r>
            <a:r>
              <a:rPr lang="en-US" sz="1200" err="1">
                <a:latin typeface="Comic Sans MS"/>
              </a:rPr>
              <a:t>манга-версий</a:t>
            </a:r>
            <a:r>
              <a:rPr lang="en-US" sz="1200">
                <a:latin typeface="Comic Sans MS"/>
              </a:rPr>
              <a:t>).  В </a:t>
            </a:r>
            <a:r>
              <a:rPr lang="en-US" sz="1200" err="1">
                <a:latin typeface="Comic Sans MS"/>
              </a:rPr>
              <a:t>западных</a:t>
            </a:r>
            <a:r>
              <a:rPr lang="en-US" sz="1200">
                <a:latin typeface="Comic Sans MS"/>
              </a:rPr>
              <a:t> </a:t>
            </a:r>
            <a:r>
              <a:rPr lang="en-US" sz="1200" err="1">
                <a:latin typeface="Comic Sans MS"/>
              </a:rPr>
              <a:t>странах</a:t>
            </a:r>
            <a:r>
              <a:rPr lang="en-US" sz="1200">
                <a:latin typeface="Comic Sans MS"/>
              </a:rPr>
              <a:t> </a:t>
            </a:r>
            <a:r>
              <a:rPr lang="en-US" sz="1200" err="1">
                <a:latin typeface="Comic Sans MS"/>
              </a:rPr>
              <a:t>аниме</a:t>
            </a:r>
            <a:r>
              <a:rPr lang="en-US" sz="1200">
                <a:latin typeface="Comic Sans MS"/>
              </a:rPr>
              <a:t> </a:t>
            </a:r>
            <a:r>
              <a:rPr lang="en-US" sz="1200" err="1">
                <a:latin typeface="Comic Sans MS"/>
              </a:rPr>
              <a:t>является</a:t>
            </a:r>
            <a:r>
              <a:rPr lang="en-US" sz="1200">
                <a:latin typeface="Comic Sans MS"/>
              </a:rPr>
              <a:t> </a:t>
            </a:r>
            <a:r>
              <a:rPr lang="en-US" sz="1200" err="1">
                <a:latin typeface="Comic Sans MS"/>
              </a:rPr>
              <a:t>объектом</a:t>
            </a:r>
            <a:r>
              <a:rPr lang="en-US" sz="1200">
                <a:latin typeface="Comic Sans MS"/>
              </a:rPr>
              <a:t> </a:t>
            </a:r>
            <a:r>
              <a:rPr lang="en-US" sz="1200" err="1">
                <a:latin typeface="Comic Sans MS"/>
              </a:rPr>
              <a:t>исследования</a:t>
            </a:r>
            <a:r>
              <a:rPr lang="en-US" sz="1200">
                <a:latin typeface="Comic Sans MS"/>
              </a:rPr>
              <a:t> учёных-культурологов, социологов .</a:t>
            </a:r>
            <a:r>
              <a:rPr lang="en-US" sz="1200">
                <a:solidFill>
                  <a:schemeClr val="bg1"/>
                </a:solidFill>
                <a:latin typeface="Comic Sans MS"/>
              </a:rPr>
              <a:t>огов.</a:t>
            </a:r>
          </a:p>
        </p:txBody>
      </p:sp>
      <p:pic>
        <p:nvPicPr>
          <p:cNvPr id="3" name="Рисунок 5" descr="Изображение выглядит как текст, векторная графика&#10;&#10;Автоматически созданное описание">
            <a:extLst>
              <a:ext uri="{FF2B5EF4-FFF2-40B4-BE49-F238E27FC236}">
                <a16:creationId xmlns:a16="http://schemas.microsoft.com/office/drawing/2014/main" id="{E7CCB276-F1AD-4EA9-B2BF-2D6C2A7749A6}"/>
              </a:ext>
            </a:extLst>
          </p:cNvPr>
          <p:cNvPicPr>
            <a:picLocks noChangeAspect="1"/>
          </p:cNvPicPr>
          <p:nvPr/>
        </p:nvPicPr>
        <p:blipFill>
          <a:blip r:embed="rId2"/>
          <a:stretch>
            <a:fillRect/>
          </a:stretch>
        </p:blipFill>
        <p:spPr>
          <a:xfrm>
            <a:off x="-3079750" y="111369"/>
            <a:ext cx="2349500" cy="4114800"/>
          </a:xfrm>
          <a:prstGeom prst="rect">
            <a:avLst/>
          </a:prstGeom>
        </p:spPr>
      </p:pic>
      <p:pic>
        <p:nvPicPr>
          <p:cNvPr id="8" name="Рисунок 13" descr="Изображение выглядит как текст, векторная графика&#10;&#10;Автоматически созданное описание">
            <a:extLst>
              <a:ext uri="{FF2B5EF4-FFF2-40B4-BE49-F238E27FC236}">
                <a16:creationId xmlns:a16="http://schemas.microsoft.com/office/drawing/2014/main" id="{6288FF97-97A6-47B3-9FAD-8251A6239C8A}"/>
              </a:ext>
            </a:extLst>
          </p:cNvPr>
          <p:cNvPicPr>
            <a:picLocks noChangeAspect="1"/>
          </p:cNvPicPr>
          <p:nvPr/>
        </p:nvPicPr>
        <p:blipFill>
          <a:blip r:embed="rId2"/>
          <a:stretch>
            <a:fillRect/>
          </a:stretch>
        </p:blipFill>
        <p:spPr>
          <a:xfrm>
            <a:off x="-2747596" y="365369"/>
            <a:ext cx="2349500" cy="4114800"/>
          </a:xfrm>
          <a:prstGeom prst="rect">
            <a:avLst/>
          </a:prstGeom>
        </p:spPr>
      </p:pic>
      <p:pic>
        <p:nvPicPr>
          <p:cNvPr id="14" name="Рисунок 14" descr="Изображение выглядит как текст, кукла&#10;&#10;Автоматически созданное описание">
            <a:extLst>
              <a:ext uri="{FF2B5EF4-FFF2-40B4-BE49-F238E27FC236}">
                <a16:creationId xmlns:a16="http://schemas.microsoft.com/office/drawing/2014/main" id="{10F8152B-F99C-4489-BC32-56DCD41AD767}"/>
              </a:ext>
            </a:extLst>
          </p:cNvPr>
          <p:cNvPicPr>
            <a:picLocks noChangeAspect="1"/>
          </p:cNvPicPr>
          <p:nvPr/>
        </p:nvPicPr>
        <p:blipFill>
          <a:blip r:embed="rId3"/>
          <a:stretch>
            <a:fillRect/>
          </a:stretch>
        </p:blipFill>
        <p:spPr>
          <a:xfrm>
            <a:off x="13069104" y="1658643"/>
            <a:ext cx="2667000" cy="2667000"/>
          </a:xfrm>
          <a:prstGeom prst="rect">
            <a:avLst/>
          </a:prstGeom>
        </p:spPr>
      </p:pic>
      <p:pic>
        <p:nvPicPr>
          <p:cNvPr id="15" name="Рисунок 15" descr="Изображение выглядит как текст, кукла&#10;&#10;Автоматически созданное описание">
            <a:extLst>
              <a:ext uri="{FF2B5EF4-FFF2-40B4-BE49-F238E27FC236}">
                <a16:creationId xmlns:a16="http://schemas.microsoft.com/office/drawing/2014/main" id="{DF79CC1E-1351-4C2C-86C0-8ABCF1DEA740}"/>
              </a:ext>
            </a:extLst>
          </p:cNvPr>
          <p:cNvPicPr>
            <a:picLocks noChangeAspect="1"/>
          </p:cNvPicPr>
          <p:nvPr/>
        </p:nvPicPr>
        <p:blipFill>
          <a:blip r:embed="rId3"/>
          <a:stretch>
            <a:fillRect/>
          </a:stretch>
        </p:blipFill>
        <p:spPr>
          <a:xfrm>
            <a:off x="14785731" y="3775808"/>
            <a:ext cx="2667000" cy="2667000"/>
          </a:xfrm>
          <a:prstGeom prst="rect">
            <a:avLst/>
          </a:prstGeom>
        </p:spPr>
      </p:pic>
      <p:pic>
        <p:nvPicPr>
          <p:cNvPr id="16" name="Рисунок 16" descr="Изображение выглядит как текст, кукла&#10;&#10;Автоматически созданное описание">
            <a:extLst>
              <a:ext uri="{FF2B5EF4-FFF2-40B4-BE49-F238E27FC236}">
                <a16:creationId xmlns:a16="http://schemas.microsoft.com/office/drawing/2014/main" id="{A7EFD44B-8A76-42C5-98F4-662AAE1C71F2}"/>
              </a:ext>
            </a:extLst>
          </p:cNvPr>
          <p:cNvPicPr>
            <a:picLocks noChangeAspect="1"/>
          </p:cNvPicPr>
          <p:nvPr/>
        </p:nvPicPr>
        <p:blipFill>
          <a:blip r:embed="rId3"/>
          <a:stretch>
            <a:fillRect/>
          </a:stretch>
        </p:blipFill>
        <p:spPr>
          <a:xfrm>
            <a:off x="14902962" y="268654"/>
            <a:ext cx="2667000" cy="2667000"/>
          </a:xfrm>
          <a:prstGeom prst="rect">
            <a:avLst/>
          </a:prstGeom>
        </p:spPr>
      </p:pic>
      <p:pic>
        <p:nvPicPr>
          <p:cNvPr id="17" name="Рисунок 17" descr="Изображение выглядит как текст, кукла&#10;&#10;Автоматически созданное описание">
            <a:extLst>
              <a:ext uri="{FF2B5EF4-FFF2-40B4-BE49-F238E27FC236}">
                <a16:creationId xmlns:a16="http://schemas.microsoft.com/office/drawing/2014/main" id="{36E7A0BD-EA5F-4E9A-B636-E87BFF7361E0}"/>
              </a:ext>
            </a:extLst>
          </p:cNvPr>
          <p:cNvPicPr>
            <a:picLocks noChangeAspect="1"/>
          </p:cNvPicPr>
          <p:nvPr/>
        </p:nvPicPr>
        <p:blipFill>
          <a:blip r:embed="rId3"/>
          <a:stretch>
            <a:fillRect/>
          </a:stretch>
        </p:blipFill>
        <p:spPr>
          <a:xfrm>
            <a:off x="13769731" y="2144346"/>
            <a:ext cx="2667000" cy="2667000"/>
          </a:xfrm>
          <a:prstGeom prst="rect">
            <a:avLst/>
          </a:prstGeom>
        </p:spPr>
      </p:pic>
      <p:pic>
        <p:nvPicPr>
          <p:cNvPr id="18" name="Рисунок 18" descr="Изображение выглядит как текст, кукла&#10;&#10;Автоматически созданное описание">
            <a:extLst>
              <a:ext uri="{FF2B5EF4-FFF2-40B4-BE49-F238E27FC236}">
                <a16:creationId xmlns:a16="http://schemas.microsoft.com/office/drawing/2014/main" id="{7614396A-FE14-4AD3-9FD7-767BCA5880B7}"/>
              </a:ext>
            </a:extLst>
          </p:cNvPr>
          <p:cNvPicPr>
            <a:picLocks noChangeAspect="1"/>
          </p:cNvPicPr>
          <p:nvPr/>
        </p:nvPicPr>
        <p:blipFill>
          <a:blip r:embed="rId3"/>
          <a:stretch>
            <a:fillRect/>
          </a:stretch>
        </p:blipFill>
        <p:spPr>
          <a:xfrm>
            <a:off x="13906500" y="1255346"/>
            <a:ext cx="2667000" cy="2667000"/>
          </a:xfrm>
          <a:prstGeom prst="rect">
            <a:avLst/>
          </a:prstGeom>
        </p:spPr>
      </p:pic>
      <p:pic>
        <p:nvPicPr>
          <p:cNvPr id="19" name="Рисунок 19" descr="Изображение выглядит как текст, кукла&#10;&#10;Автоматически созданное описание">
            <a:extLst>
              <a:ext uri="{FF2B5EF4-FFF2-40B4-BE49-F238E27FC236}">
                <a16:creationId xmlns:a16="http://schemas.microsoft.com/office/drawing/2014/main" id="{BDAA0C62-492F-4BBF-86B6-47C363FC0564}"/>
              </a:ext>
            </a:extLst>
          </p:cNvPr>
          <p:cNvPicPr>
            <a:picLocks noChangeAspect="1"/>
          </p:cNvPicPr>
          <p:nvPr/>
        </p:nvPicPr>
        <p:blipFill>
          <a:blip r:embed="rId3"/>
          <a:stretch>
            <a:fillRect/>
          </a:stretch>
        </p:blipFill>
        <p:spPr>
          <a:xfrm>
            <a:off x="14951808" y="1978269"/>
            <a:ext cx="2667000" cy="2667000"/>
          </a:xfrm>
          <a:prstGeom prst="rect">
            <a:avLst/>
          </a:prstGeom>
        </p:spPr>
      </p:pic>
      <p:pic>
        <p:nvPicPr>
          <p:cNvPr id="20" name="Рисунок 20" descr="Изображение выглядит как текст, кукла&#10;&#10;Автоматически созданное описание">
            <a:extLst>
              <a:ext uri="{FF2B5EF4-FFF2-40B4-BE49-F238E27FC236}">
                <a16:creationId xmlns:a16="http://schemas.microsoft.com/office/drawing/2014/main" id="{9AC72ED7-8B59-49B9-8BFC-86EF21D996AF}"/>
              </a:ext>
            </a:extLst>
          </p:cNvPr>
          <p:cNvPicPr>
            <a:picLocks noChangeAspect="1"/>
          </p:cNvPicPr>
          <p:nvPr/>
        </p:nvPicPr>
        <p:blipFill>
          <a:blip r:embed="rId3"/>
          <a:stretch>
            <a:fillRect/>
          </a:stretch>
        </p:blipFill>
        <p:spPr>
          <a:xfrm>
            <a:off x="13945577" y="1704731"/>
            <a:ext cx="2667000" cy="2667000"/>
          </a:xfrm>
          <a:prstGeom prst="rect">
            <a:avLst/>
          </a:prstGeom>
        </p:spPr>
      </p:pic>
      <p:pic>
        <p:nvPicPr>
          <p:cNvPr id="21" name="Рисунок 21" descr="Изображение выглядит как текст, кукла&#10;&#10;Автоматически созданное описание">
            <a:extLst>
              <a:ext uri="{FF2B5EF4-FFF2-40B4-BE49-F238E27FC236}">
                <a16:creationId xmlns:a16="http://schemas.microsoft.com/office/drawing/2014/main" id="{913C08D1-EFE7-4A02-A7E0-0C92F7700072}"/>
              </a:ext>
            </a:extLst>
          </p:cNvPr>
          <p:cNvPicPr>
            <a:picLocks noChangeAspect="1"/>
          </p:cNvPicPr>
          <p:nvPr/>
        </p:nvPicPr>
        <p:blipFill>
          <a:blip r:embed="rId3"/>
          <a:stretch>
            <a:fillRect/>
          </a:stretch>
        </p:blipFill>
        <p:spPr>
          <a:xfrm>
            <a:off x="14375423" y="1870808"/>
            <a:ext cx="2667000" cy="2667000"/>
          </a:xfrm>
          <a:prstGeom prst="rect">
            <a:avLst/>
          </a:prstGeom>
        </p:spPr>
      </p:pic>
      <p:pic>
        <p:nvPicPr>
          <p:cNvPr id="22" name="Рисунок 22" descr="Изображение выглядит как текст, кукла&#10;&#10;Автоматически созданное описание">
            <a:extLst>
              <a:ext uri="{FF2B5EF4-FFF2-40B4-BE49-F238E27FC236}">
                <a16:creationId xmlns:a16="http://schemas.microsoft.com/office/drawing/2014/main" id="{94A1D6F2-4BA5-45F2-B22E-9824945D0783}"/>
              </a:ext>
            </a:extLst>
          </p:cNvPr>
          <p:cNvPicPr>
            <a:picLocks noChangeAspect="1"/>
          </p:cNvPicPr>
          <p:nvPr/>
        </p:nvPicPr>
        <p:blipFill>
          <a:blip r:embed="rId3"/>
          <a:stretch>
            <a:fillRect/>
          </a:stretch>
        </p:blipFill>
        <p:spPr>
          <a:xfrm>
            <a:off x="14336346" y="1734038"/>
            <a:ext cx="2667000" cy="2667000"/>
          </a:xfrm>
          <a:prstGeom prst="rect">
            <a:avLst/>
          </a:prstGeom>
        </p:spPr>
      </p:pic>
      <p:pic>
        <p:nvPicPr>
          <p:cNvPr id="23" name="Рисунок 23" descr="Изображение выглядит как текст, кукла&#10;&#10;Автоматически созданное описание">
            <a:extLst>
              <a:ext uri="{FF2B5EF4-FFF2-40B4-BE49-F238E27FC236}">
                <a16:creationId xmlns:a16="http://schemas.microsoft.com/office/drawing/2014/main" id="{3741AE27-8B4B-4C06-85DD-1F993B3486DF}"/>
              </a:ext>
            </a:extLst>
          </p:cNvPr>
          <p:cNvPicPr>
            <a:picLocks noChangeAspect="1"/>
          </p:cNvPicPr>
          <p:nvPr/>
        </p:nvPicPr>
        <p:blipFill>
          <a:blip r:embed="rId3"/>
          <a:stretch>
            <a:fillRect/>
          </a:stretch>
        </p:blipFill>
        <p:spPr>
          <a:xfrm>
            <a:off x="15313269" y="1978269"/>
            <a:ext cx="2667000" cy="2667000"/>
          </a:xfrm>
          <a:prstGeom prst="rect">
            <a:avLst/>
          </a:prstGeom>
        </p:spPr>
      </p:pic>
      <p:pic>
        <p:nvPicPr>
          <p:cNvPr id="24" name="Рисунок 24" descr="Изображение выглядит как текст, кукла&#10;&#10;Автоматически созданное описание">
            <a:extLst>
              <a:ext uri="{FF2B5EF4-FFF2-40B4-BE49-F238E27FC236}">
                <a16:creationId xmlns:a16="http://schemas.microsoft.com/office/drawing/2014/main" id="{C7307723-0415-4B10-A2D3-B7AEAC7A2AFA}"/>
              </a:ext>
            </a:extLst>
          </p:cNvPr>
          <p:cNvPicPr>
            <a:picLocks noChangeAspect="1"/>
          </p:cNvPicPr>
          <p:nvPr/>
        </p:nvPicPr>
        <p:blipFill>
          <a:blip r:embed="rId3"/>
          <a:stretch>
            <a:fillRect/>
          </a:stretch>
        </p:blipFill>
        <p:spPr>
          <a:xfrm>
            <a:off x="14267962" y="1480038"/>
            <a:ext cx="2667000" cy="2667000"/>
          </a:xfrm>
          <a:prstGeom prst="rect">
            <a:avLst/>
          </a:prstGeom>
        </p:spPr>
      </p:pic>
      <p:pic>
        <p:nvPicPr>
          <p:cNvPr id="25" name="Рисунок 25" descr="Изображение выглядит как текст, кукла&#10;&#10;Автоматически созданное описание">
            <a:extLst>
              <a:ext uri="{FF2B5EF4-FFF2-40B4-BE49-F238E27FC236}">
                <a16:creationId xmlns:a16="http://schemas.microsoft.com/office/drawing/2014/main" id="{1BDF999D-E26C-4661-BE0D-C80B5A1ABDE7}"/>
              </a:ext>
            </a:extLst>
          </p:cNvPr>
          <p:cNvPicPr>
            <a:picLocks noChangeAspect="1"/>
          </p:cNvPicPr>
          <p:nvPr/>
        </p:nvPicPr>
        <p:blipFill>
          <a:blip r:embed="rId3"/>
          <a:stretch>
            <a:fillRect/>
          </a:stretch>
        </p:blipFill>
        <p:spPr>
          <a:xfrm>
            <a:off x="13945577" y="2105269"/>
            <a:ext cx="2667000" cy="2667000"/>
          </a:xfrm>
          <a:prstGeom prst="rect">
            <a:avLst/>
          </a:prstGeom>
        </p:spPr>
      </p:pic>
      <p:pic>
        <p:nvPicPr>
          <p:cNvPr id="26" name="Рисунок 26" descr="Изображение выглядит как текст, кукла&#10;&#10;Автоматически созданное описание">
            <a:extLst>
              <a:ext uri="{FF2B5EF4-FFF2-40B4-BE49-F238E27FC236}">
                <a16:creationId xmlns:a16="http://schemas.microsoft.com/office/drawing/2014/main" id="{FB9559C4-FA12-4C63-9278-82EEB0E088DC}"/>
              </a:ext>
            </a:extLst>
          </p:cNvPr>
          <p:cNvPicPr>
            <a:picLocks noChangeAspect="1"/>
          </p:cNvPicPr>
          <p:nvPr/>
        </p:nvPicPr>
        <p:blipFill>
          <a:blip r:embed="rId3"/>
          <a:stretch>
            <a:fillRect/>
          </a:stretch>
        </p:blipFill>
        <p:spPr>
          <a:xfrm>
            <a:off x="13769731" y="1782885"/>
            <a:ext cx="2667000" cy="2667000"/>
          </a:xfrm>
          <a:prstGeom prst="rect">
            <a:avLst/>
          </a:prstGeom>
        </p:spPr>
      </p:pic>
      <p:pic>
        <p:nvPicPr>
          <p:cNvPr id="27" name="Рисунок 27" descr="Изображение выглядит как текст, кукла&#10;&#10;Автоматически созданное описание">
            <a:extLst>
              <a:ext uri="{FF2B5EF4-FFF2-40B4-BE49-F238E27FC236}">
                <a16:creationId xmlns:a16="http://schemas.microsoft.com/office/drawing/2014/main" id="{5C895C2F-90A0-4184-B307-26386F24C61A}"/>
              </a:ext>
            </a:extLst>
          </p:cNvPr>
          <p:cNvPicPr>
            <a:picLocks noChangeAspect="1"/>
          </p:cNvPicPr>
          <p:nvPr/>
        </p:nvPicPr>
        <p:blipFill>
          <a:blip r:embed="rId3"/>
          <a:stretch>
            <a:fillRect/>
          </a:stretch>
        </p:blipFill>
        <p:spPr>
          <a:xfrm>
            <a:off x="13717897" y="366346"/>
            <a:ext cx="3177988" cy="2675964"/>
          </a:xfrm>
          <a:prstGeom prst="rect">
            <a:avLst/>
          </a:prstGeom>
        </p:spPr>
      </p:pic>
      <p:pic>
        <p:nvPicPr>
          <p:cNvPr id="28" name="Рисунок 28" descr="Изображение выглядит как текст, кукла&#10;&#10;Автоматически созданное описание">
            <a:extLst>
              <a:ext uri="{FF2B5EF4-FFF2-40B4-BE49-F238E27FC236}">
                <a16:creationId xmlns:a16="http://schemas.microsoft.com/office/drawing/2014/main" id="{BE511363-46DF-4D0A-B0CC-2A7A0A828330}"/>
              </a:ext>
            </a:extLst>
          </p:cNvPr>
          <p:cNvPicPr>
            <a:picLocks noChangeAspect="1"/>
          </p:cNvPicPr>
          <p:nvPr/>
        </p:nvPicPr>
        <p:blipFill>
          <a:blip r:embed="rId3"/>
          <a:stretch>
            <a:fillRect/>
          </a:stretch>
        </p:blipFill>
        <p:spPr>
          <a:xfrm>
            <a:off x="16120322" y="1705535"/>
            <a:ext cx="2667000" cy="2667000"/>
          </a:xfrm>
          <a:prstGeom prst="rect">
            <a:avLst/>
          </a:prstGeom>
        </p:spPr>
      </p:pic>
      <p:pic>
        <p:nvPicPr>
          <p:cNvPr id="29" name="Рисунок 29" descr="Изображение выглядит как текст, кукла&#10;&#10;Автоматически созданное описание">
            <a:extLst>
              <a:ext uri="{FF2B5EF4-FFF2-40B4-BE49-F238E27FC236}">
                <a16:creationId xmlns:a16="http://schemas.microsoft.com/office/drawing/2014/main" id="{054ED741-9FD1-4F2C-9DC7-9405F656B150}"/>
              </a:ext>
            </a:extLst>
          </p:cNvPr>
          <p:cNvPicPr>
            <a:picLocks noChangeAspect="1"/>
          </p:cNvPicPr>
          <p:nvPr/>
        </p:nvPicPr>
        <p:blipFill>
          <a:blip r:embed="rId3"/>
          <a:stretch>
            <a:fillRect/>
          </a:stretch>
        </p:blipFill>
        <p:spPr>
          <a:xfrm>
            <a:off x="-1995234" y="1654174"/>
            <a:ext cx="664653" cy="69076"/>
          </a:xfrm>
          <a:prstGeom prst="rect">
            <a:avLst/>
          </a:prstGeom>
        </p:spPr>
      </p:pic>
      <p:pic>
        <p:nvPicPr>
          <p:cNvPr id="30" name="Рисунок 29" descr="Изображение выглядит как текст, кукла&#10;&#10;Автоматически созданное описание">
            <a:extLst>
              <a:ext uri="{FF2B5EF4-FFF2-40B4-BE49-F238E27FC236}">
                <a16:creationId xmlns:a16="http://schemas.microsoft.com/office/drawing/2014/main" id="{45472C6C-52E9-42BE-ACA6-38EC29CDCDA8}"/>
              </a:ext>
            </a:extLst>
          </p:cNvPr>
          <p:cNvPicPr>
            <a:picLocks noChangeAspect="1"/>
          </p:cNvPicPr>
          <p:nvPr/>
        </p:nvPicPr>
        <p:blipFill>
          <a:blip r:embed="rId3"/>
          <a:stretch>
            <a:fillRect/>
          </a:stretch>
        </p:blipFill>
        <p:spPr>
          <a:xfrm>
            <a:off x="-3160647" y="2839195"/>
            <a:ext cx="1103923" cy="947617"/>
          </a:xfrm>
          <a:prstGeom prst="rect">
            <a:avLst/>
          </a:prstGeom>
        </p:spPr>
      </p:pic>
    </p:spTree>
    <p:extLst>
      <p:ext uri="{BB962C8B-B14F-4D97-AF65-F5344CB8AC3E}">
        <p14:creationId xmlns:p14="http://schemas.microsoft.com/office/powerpoint/2010/main" val="329676156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Рисунок 2">
            <a:extLst>
              <a:ext uri="{FF2B5EF4-FFF2-40B4-BE49-F238E27FC236}">
                <a16:creationId xmlns:a16="http://schemas.microsoft.com/office/drawing/2014/main" id="{897618A1-4274-4B14-BD15-4E44F758271F}"/>
              </a:ext>
            </a:extLst>
          </p:cNvPr>
          <p:cNvPicPr>
            <a:picLocks noChangeAspect="1"/>
          </p:cNvPicPr>
          <p:nvPr/>
        </p:nvPicPr>
        <p:blipFill rotWithShape="1">
          <a:blip r:embed="rId2"/>
          <a:srcRect l="37476" r="5666"/>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TextBox 2">
            <a:extLst>
              <a:ext uri="{FF2B5EF4-FFF2-40B4-BE49-F238E27FC236}">
                <a16:creationId xmlns:a16="http://schemas.microsoft.com/office/drawing/2014/main" id="{6E2B76F5-35F7-4926-B9B8-E095E753029C}"/>
              </a:ext>
            </a:extLst>
          </p:cNvPr>
          <p:cNvSpPr txBox="1"/>
          <p:nvPr/>
        </p:nvSpPr>
        <p:spPr>
          <a:xfrm>
            <a:off x="6279327" y="379451"/>
            <a:ext cx="5367547" cy="6090588"/>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Autofit/>
          </a:bodyPr>
          <a:lstStyle/>
          <a:p>
            <a:pPr indent="-228600">
              <a:lnSpc>
                <a:spcPct val="90000"/>
              </a:lnSpc>
              <a:spcAft>
                <a:spcPts val="600"/>
              </a:spcAft>
              <a:buFont typeface="Arial" panose="020B0604020202020204" pitchFamily="34" charset="0"/>
              <a:buChar char="•"/>
            </a:pPr>
            <a:r>
              <a:rPr lang="en-US"/>
              <a:t>Символика аниме и манги</a:t>
            </a:r>
            <a:br>
              <a:rPr lang="en-US" sz="1000" dirty="0"/>
            </a:br>
            <a:r>
              <a:rPr lang="en-US" sz="1000"/>
              <a:t>В современных аниме и манге используется сложная символическая система, основанная как на реалиях повседневной жизни современной Японии, так и на древних легендах, верованиях и преданиях. Прокомментируем некоторые из них.</a:t>
            </a:r>
            <a:br>
              <a:rPr lang="en-US" sz="1000" dirty="0"/>
            </a:br>
            <a:r>
              <a:rPr lang="en-US" sz="1000"/>
              <a:t>Главная особенность, отличающая мангу и аниме от их западных аналогов, - развитый символическо-графический язык, позволяющий несколькими штрихами передать довольно сложные эмоции или выразить характер героя. В этом аниме и манга близки к средневековой живописи и скульптуре, в которых каждый элемент изображения имел свой особый смысл. Скажем, Будда часто изображался с большим животом - в ознаменование того, что он достиг Абсолютного Счастья. Или в русской иконописи святые-мученики изображались в красных сапогах - как олицетворение пролитой ими крови.</a:t>
            </a:r>
            <a:br>
              <a:rPr lang="en-US" sz="1000" dirty="0"/>
            </a:br>
            <a:r>
              <a:rPr lang="en-US" sz="1000"/>
              <a:t>В аниме и манге, конечно, все не так сложно, но тоже есть множество нюансов:</a:t>
            </a:r>
            <a:br>
              <a:rPr lang="en-US" sz="1000" dirty="0"/>
            </a:br>
            <a:r>
              <a:rPr lang="en-US" sz="1000"/>
              <a:t>·Цвет волос часто обозначает характер героя: рыжие - вспыльчивый, белые - спокойный, черные - нечто среднее.</a:t>
            </a:r>
            <a:br>
              <a:rPr lang="en-US" sz="1000" dirty="0"/>
            </a:br>
            <a:r>
              <a:rPr lang="en-US" sz="1000"/>
              <a:t>·Размер глаз и степень их блеска показывает степень молодости героя, его открытости миру.</a:t>
            </a:r>
            <a:br>
              <a:rPr lang="en-US" sz="1000" dirty="0"/>
            </a:br>
            <a:r>
              <a:rPr lang="en-US" sz="1000"/>
              <a:t>·Карикатурно-маленькие (тиби) изображения героев - признак того, что герой ведет себя по-детски.</a:t>
            </a:r>
            <a:br>
              <a:rPr lang="en-US" sz="1000" dirty="0"/>
            </a:br>
            <a:r>
              <a:rPr lang="en-US" sz="1000"/>
              <a:t>·Иногда герои падают в обморок, если поражены чем-то до глубины души.</a:t>
            </a:r>
            <a:br>
              <a:rPr lang="en-US" sz="1000" dirty="0"/>
            </a:br>
            <a:r>
              <a:rPr lang="en-US" sz="1000"/>
              <a:t>·Очень важна одежда персонажей, особенно в фэнтези. По ней можно опередить род занятий персонажа.</a:t>
            </a:r>
            <a:br>
              <a:rPr lang="en-US" sz="1000" dirty="0"/>
            </a:br>
            <a:r>
              <a:rPr lang="en-US" sz="1000"/>
              <a:t>·</a:t>
            </a:r>
            <a:br>
              <a:rPr lang="en-US" sz="1000" dirty="0"/>
            </a:br>
            <a:r>
              <a:rPr lang="en-US" sz="1000"/>
              <a:t>·Непроизвольное чихание - о персонаже в этот момент кто-то подумал.</a:t>
            </a:r>
            <a:br>
              <a:rPr lang="en-US" sz="1000" dirty="0"/>
            </a:br>
            <a:r>
              <a:rPr lang="en-US" sz="1000"/>
              <a:t>·Вокруг персонажа возникают огни пламени или бурные волны - персонаж разъярен или разгневан.</a:t>
            </a:r>
            <a:br>
              <a:rPr lang="en-US" sz="1000" dirty="0"/>
            </a:br>
            <a:r>
              <a:rPr lang="en-US" sz="1000"/>
              <a:t>·Легкий мерцающий ореол вокруг персонажа - персонаж стоит под дождем.</a:t>
            </a:r>
            <a:br>
              <a:rPr lang="en-US" sz="1000" dirty="0"/>
            </a:br>
            <a:r>
              <a:rPr lang="en-US" sz="1000"/>
              <a:t>·Потоки слез из глаз - смеховой прием, персонаж горько плачет, но серьезно к причине его плача относиться не стоит.</a:t>
            </a:r>
            <a:br>
              <a:rPr lang="en-US" sz="1000" dirty="0"/>
            </a:br>
            <a:r>
              <a:rPr lang="en-US" sz="1000"/>
              <a:t>·Капля пота на затылке - персонаж нервничает или боится.</a:t>
            </a:r>
            <a:br>
              <a:rPr lang="en-US" sz="1000" dirty="0"/>
            </a:br>
            <a:r>
              <a:rPr lang="en-US" sz="1000"/>
              <a:t>·Неожиданное падение персонажа навзничь - реакция на сказанную кем-то глупость.</a:t>
            </a:r>
            <a:br>
              <a:rPr lang="en-US" sz="1000" dirty="0"/>
            </a:br>
            <a:r>
              <a:rPr lang="en-US" sz="1000"/>
              <a:t>·Яростная реакция на порез на лице - в Японии фраза "у вас очень красивая кожа лица" - один из самых сильных комплиментов. Поэтому внимание к красоте лица очень высоко.</a:t>
            </a:r>
            <a:br>
              <a:rPr lang="en-US" sz="1000" dirty="0"/>
            </a:br>
            <a:r>
              <a:rPr lang="en-US" sz="1000"/>
              <a:t>·Отрезание волос - знак отказа персонажа от своей текущей жизни. После этого он "умирает" для своего прежнего круга общения и уходит в странствие, чтобы не возвращаться.</a:t>
            </a:r>
            <a:br>
              <a:rPr lang="en-US" sz="1000" dirty="0"/>
            </a:br>
            <a:r>
              <a:rPr lang="en-US" sz="1000"/>
              <a:t>·Поклоны - обычно в Японии можно встретить два вида поклонов - официальный (на 45°) и повседневный (на 15°). Глаза во время поклона должны смотреть в пол. Мужчинам рекомендуется держать руки по швам, женщинам - сложенными "лодочкой" в области груди.</a:t>
            </a:r>
            <a:br>
              <a:rPr lang="en-US" sz="1000" dirty="0"/>
            </a:br>
            <a:endParaRPr lang="en-US" sz="1000">
              <a:cs typeface="Calibri" panose="020F0502020204030204"/>
            </a:endParaRPr>
          </a:p>
        </p:txBody>
      </p:sp>
    </p:spTree>
    <p:extLst>
      <p:ext uri="{BB962C8B-B14F-4D97-AF65-F5344CB8AC3E}">
        <p14:creationId xmlns:p14="http://schemas.microsoft.com/office/powerpoint/2010/main" val="2348028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3E4B0A3-4562-46FB-A1D4-41CE8837696B}"/>
              </a:ext>
            </a:extLst>
          </p:cNvPr>
          <p:cNvSpPr txBox="1"/>
          <p:nvPr/>
        </p:nvSpPr>
        <p:spPr>
          <a:xfrm>
            <a:off x="269632" y="836246"/>
            <a:ext cx="12150967" cy="54784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har char="•"/>
            </a:pPr>
            <a:r>
              <a:rPr lang="en-US" sz="1000">
                <a:latin typeface="Calibri"/>
                <a:cs typeface="Calibri"/>
              </a:rPr>
              <a:t>Виды и жанры аниме</a:t>
            </a:r>
            <a:br>
              <a:rPr lang="en-US" sz="1000" dirty="0">
                <a:latin typeface="Calibri"/>
              </a:rPr>
            </a:br>
            <a:r>
              <a:rPr lang="en-US" sz="1000">
                <a:latin typeface="Calibri"/>
                <a:cs typeface="Calibri"/>
              </a:rPr>
              <a:t>Виды аниме</a:t>
            </a:r>
            <a:br>
              <a:rPr lang="en-US" sz="1000" dirty="0">
                <a:latin typeface="Calibri"/>
              </a:rPr>
            </a:br>
            <a:r>
              <a:rPr lang="en-US" sz="1000">
                <a:latin typeface="Calibri"/>
                <a:cs typeface="Calibri"/>
              </a:rPr>
              <a:t>Кодомо-аниме - аниме, предназначенное для детей.</a:t>
            </a:r>
            <a:br>
              <a:rPr lang="en-US" sz="1000" dirty="0">
                <a:latin typeface="Calibri"/>
              </a:rPr>
            </a:br>
            <a:r>
              <a:rPr lang="en-US" sz="1000">
                <a:latin typeface="Calibri"/>
                <a:cs typeface="Calibri"/>
              </a:rPr>
              <a:t>Сёнэн-аниме - аниме, предназначенное для старших мальчиков и юношей (с 12 до 16-18 лет).</a:t>
            </a:r>
            <a:br>
              <a:rPr lang="en-US" sz="1000" dirty="0">
                <a:latin typeface="Calibri"/>
              </a:rPr>
            </a:br>
            <a:r>
              <a:rPr lang="en-US" sz="1000">
                <a:latin typeface="Calibri"/>
                <a:cs typeface="Calibri"/>
              </a:rPr>
              <a:t>Сёдзё-аниме - аниме, предназначенное для старших девочек и девушек (с 12 до 16-18 лет).</a:t>
            </a:r>
            <a:br>
              <a:rPr lang="en-US" sz="1000" dirty="0">
                <a:latin typeface="Calibri"/>
              </a:rPr>
            </a:br>
            <a:r>
              <a:rPr lang="en-US" sz="1000">
                <a:latin typeface="Calibri"/>
                <a:cs typeface="Calibri"/>
              </a:rPr>
              <a:t>ТВ-сериал - сериальное аниме, предназначенное для показа по телевидению.</a:t>
            </a:r>
            <a:br>
              <a:rPr lang="en-US" sz="1000" dirty="0">
                <a:latin typeface="Calibri"/>
              </a:rPr>
            </a:br>
            <a:r>
              <a:rPr lang="en-US" sz="1000">
                <a:latin typeface="Calibri"/>
                <a:cs typeface="Calibri"/>
              </a:rPr>
              <a:t>ТВ-фильм - несериальное аниме, предназначенное для показа по телевидению.</a:t>
            </a:r>
            <a:br>
              <a:rPr lang="en-US" sz="1000" dirty="0">
                <a:latin typeface="Calibri"/>
              </a:rPr>
            </a:br>
            <a:r>
              <a:rPr lang="en-US" sz="1000">
                <a:latin typeface="Calibri"/>
                <a:cs typeface="Calibri"/>
              </a:rPr>
              <a:t>OAV/OVA - аниме, созданное специально для выпуска на видео. Бывает как сериальным, так и одиночным.</a:t>
            </a:r>
            <a:br>
              <a:rPr lang="en-US" sz="1000" dirty="0">
                <a:latin typeface="Calibri"/>
              </a:rPr>
            </a:br>
            <a:r>
              <a:rPr lang="en-US" sz="1000">
                <a:latin typeface="Calibri"/>
                <a:cs typeface="Calibri"/>
              </a:rPr>
              <a:t>Полнометражный фильм - аниме, предназначенное для показа в кинотеатре. Редко бывает короче 50 мин, обычная длина - от 60 до 90 мин.</a:t>
            </a:r>
            <a:br>
              <a:rPr lang="en-US" sz="1000" dirty="0">
                <a:latin typeface="Calibri"/>
              </a:rPr>
            </a:br>
            <a:r>
              <a:rPr lang="en-US" sz="1000">
                <a:latin typeface="Calibri"/>
                <a:cs typeface="Calibri"/>
              </a:rPr>
              <a:t>Короткометражный фильм - аниме, предназначенное для показа в кинотеатре. Короче 30 мин, поэтому всегда демонстрируется вместе с другими такими же фильмами.</a:t>
            </a:r>
            <a:br>
              <a:rPr lang="en-US" sz="1000" dirty="0">
                <a:latin typeface="Calibri"/>
              </a:rPr>
            </a:br>
            <a:r>
              <a:rPr lang="en-US" sz="1000">
                <a:latin typeface="Calibri"/>
                <a:cs typeface="Calibri"/>
              </a:rPr>
              <a:t>Жанры аниме</a:t>
            </a:r>
            <a:br>
              <a:rPr lang="en-US" sz="1000" dirty="0">
                <a:latin typeface="Calibri"/>
              </a:rPr>
            </a:br>
            <a:r>
              <a:rPr lang="en-US" sz="1000">
                <a:latin typeface="Calibri"/>
                <a:cs typeface="Calibri"/>
              </a:rPr>
              <a:t>Сказка - жанр кодомо-аниме, экранизация классических сказок.</a:t>
            </a:r>
            <a:br>
              <a:rPr lang="en-US" sz="1000" dirty="0">
                <a:latin typeface="Calibri"/>
              </a:rPr>
            </a:br>
            <a:r>
              <a:rPr lang="en-US" sz="1000">
                <a:latin typeface="Calibri"/>
                <a:cs typeface="Calibri"/>
              </a:rPr>
              <a:t>Комедия - разновидность аниме, главное для которого - юмор: пародии, комедии положений, словесные и трюковые шутки.</a:t>
            </a:r>
            <a:br>
              <a:rPr lang="en-US" sz="1000" dirty="0">
                <a:latin typeface="Calibri"/>
              </a:rPr>
            </a:br>
            <a:r>
              <a:rPr lang="en-US" sz="1000">
                <a:latin typeface="Calibri"/>
                <a:cs typeface="Calibri"/>
              </a:rPr>
              <a:t>История - разновидность аниме, действие которого связано с теми или иными реальными историческими событиями.</a:t>
            </a:r>
            <a:br>
              <a:rPr lang="en-US" sz="1000" dirty="0">
                <a:latin typeface="Calibri"/>
              </a:rPr>
            </a:br>
            <a:r>
              <a:rPr lang="en-US" sz="1000">
                <a:latin typeface="Calibri"/>
                <a:cs typeface="Calibri"/>
              </a:rPr>
              <a:t>Драма - достаточно редкий для аниме жанр драматически-трагического повествования. Основной признак - отсутствие выраженного "хэппи-энда".</a:t>
            </a:r>
            <a:br>
              <a:rPr lang="en-US" sz="1000" dirty="0">
                <a:latin typeface="Calibri"/>
              </a:rPr>
            </a:br>
            <a:r>
              <a:rPr lang="en-US" sz="1000">
                <a:latin typeface="Calibri"/>
                <a:cs typeface="Calibri"/>
              </a:rPr>
              <a:t>Научная фантастика (НФ) - аниме, действие которого связано с существованием и использованием техники, не существовавшей на момент создания этого аниме (межзвездных космических кораблей, бластеров и т.д.) Обычно НФ-аниме излагает возможную историю будущего человечества, часто его сюжеты связаны с контактами с пришельцами.</a:t>
            </a:r>
            <a:br>
              <a:rPr lang="en-US" sz="1000" dirty="0">
                <a:latin typeface="Calibri"/>
              </a:rPr>
            </a:br>
            <a:r>
              <a:rPr lang="en-US" sz="1000">
                <a:latin typeface="Calibri"/>
                <a:cs typeface="Calibri"/>
              </a:rPr>
              <a:t>Космическая опера - разновидность НФ-аниме, концентрирующаяся на войнах, проходящих с активным использованием космических кораблей.</a:t>
            </a:r>
            <a:br>
              <a:rPr lang="en-US" sz="1000" dirty="0">
                <a:latin typeface="Calibri"/>
              </a:rPr>
            </a:br>
            <a:r>
              <a:rPr lang="en-US" sz="1000">
                <a:latin typeface="Calibri"/>
                <a:cs typeface="Calibri"/>
              </a:rPr>
              <a:t>Меха - сложные механизмы, как правило, самодвижущиеся, не имеющие реальных прототипов (т.е. придуманные специально для данного проекта). Обычно этим термином обозначают "гигантских роботов", огромные человекоуправляемые боевые машины. Жанр "меха" характеризуется активным использованием меха.</a:t>
            </a:r>
            <a:br>
              <a:rPr lang="en-US" sz="1000" dirty="0">
                <a:latin typeface="Calibri"/>
              </a:rPr>
            </a:br>
            <a:r>
              <a:rPr lang="en-US" sz="1000">
                <a:latin typeface="Calibri"/>
                <a:cs typeface="Calibri"/>
              </a:rPr>
              <a:t>Сэнтай - дословно "группа/команда", жанр аниме, рассказывающий о приключениях небольшой постоянной команды персонажей, борющихся с кем-либо или с чем-либо.</a:t>
            </a:r>
            <a:br>
              <a:rPr lang="en-US" sz="1000" dirty="0">
                <a:latin typeface="Calibri"/>
              </a:rPr>
            </a:br>
            <a:r>
              <a:rPr lang="en-US" sz="1000">
                <a:latin typeface="Calibri"/>
                <a:cs typeface="Calibri"/>
              </a:rPr>
              <a:t>Меха-сэнтай - то же, что и сэнтай, но команда персонажей при этом пилотирует один или несколько меха.</a:t>
            </a:r>
            <a:br>
              <a:rPr lang="en-US" sz="1000" dirty="0">
                <a:latin typeface="Calibri"/>
              </a:rPr>
            </a:br>
            <a:r>
              <a:rPr lang="en-US" sz="1000">
                <a:latin typeface="Calibri"/>
                <a:cs typeface="Calibri"/>
              </a:rPr>
              <a:t>Махо-сёдзё - "девочки-волшебницы", жанр сёдзё-аниме, рассказывающий о приключениях девочек, наделенных магической силой. Концентрируется на проблемах взросления.</a:t>
            </a:r>
            <a:br>
              <a:rPr lang="en-US" sz="1000" dirty="0">
                <a:latin typeface="Calibri"/>
              </a:rPr>
            </a:br>
            <a:r>
              <a:rPr lang="en-US" sz="1000">
                <a:latin typeface="Calibri"/>
                <a:cs typeface="Calibri"/>
              </a:rPr>
              <a:t>Спокон - жанр аниме, рассказывающий о юных спортсменах, добивающихся успеха путем воспитания в себе воли к победе. Объединение слов "спорт" и "кондзё" ("сила воли").</a:t>
            </a:r>
            <a:br>
              <a:rPr lang="en-US" sz="1000" dirty="0">
                <a:latin typeface="Calibri"/>
              </a:rPr>
            </a:br>
            <a:r>
              <a:rPr lang="en-US" sz="1000">
                <a:latin typeface="Calibri"/>
                <a:cs typeface="Calibri"/>
              </a:rPr>
              <a:t>Киберпанк - жанр аниме, рассказывающий о мире будущего, жизнь которого полностью определяют компьютерные технологии. Картины будущего при этом представляются мрачными и антиутопическими.</a:t>
            </a:r>
            <a:br>
              <a:rPr lang="en-US" sz="1000" dirty="0">
                <a:latin typeface="Calibri"/>
              </a:rPr>
            </a:br>
            <a:r>
              <a:rPr lang="en-US" sz="1000">
                <a:latin typeface="Calibri"/>
                <a:cs typeface="Calibri"/>
              </a:rPr>
              <a:t>Паропанк - жанр аниме, рассказывающий об альтернативных нашему мирах, находящихся на уровне технического развития, соответствующему Европе конца XIX века. Этот период характеризуется началом революции технических средств передвижения - появление дирижаблей, аэропланов, паровозов, пароходов. Техника, однако, все еще воспринимается простыми людьми не как нечто привычное и банальное, а как нечто чудесное и, зачастую, демоническое. Паропанк возник как альтернатива киберпанку. Если киберпанк обычно основывается на футуристической эстетике, то паропанк - на эстетике ретро.</a:t>
            </a:r>
            <a:br>
              <a:rPr lang="en-US" sz="1000" dirty="0">
                <a:latin typeface="Calibri"/>
              </a:rPr>
            </a:br>
            <a:r>
              <a:rPr lang="en-US" sz="1000">
                <a:latin typeface="Calibri"/>
                <a:cs typeface="Calibri"/>
              </a:rPr>
              <a:t>Фэнтези - аниме, рассказывающее о мирах, которыми правит не технология (как в НФ), а "меч и магия". В фэнтези часто фигурируют не только люди, но и разнообразные мифологические существа - эльфы, гномы, драконы, оборотни, люди-кошки, а также боги и демоны.</a:t>
            </a:r>
            <a:br>
              <a:rPr lang="en-US" sz="1000" dirty="0">
                <a:latin typeface="Calibri"/>
              </a:rPr>
            </a:br>
            <a:r>
              <a:rPr lang="en-US" sz="1000">
                <a:latin typeface="Calibri"/>
                <a:cs typeface="Calibri"/>
              </a:rPr>
              <a:t>Путешествие между мирами - разновидность аниме, в котором главный герой или герои перемещаются между параллельными мирами, обычно - между миром современной Японии и фэнтези-миром.</a:t>
            </a:r>
            <a:br>
              <a:rPr lang="en-US" sz="1000" dirty="0">
                <a:latin typeface="Calibri"/>
              </a:rPr>
            </a:br>
            <a:r>
              <a:rPr lang="en-US" sz="1000">
                <a:latin typeface="Calibri"/>
                <a:cs typeface="Calibri"/>
              </a:rPr>
              <a:t>Мистика - жанр аниме, действие которого связано с взаимодействием людей и различных таинственных сил. Последние не поддаются однозначному научному описанию, чем отличаются, скажем, от магии в фэнтези. Отношения с ними обычно связаны с различными моральными проблемами.</a:t>
            </a:r>
            <a:br>
              <a:rPr lang="en-US" sz="1000" dirty="0">
                <a:latin typeface="Calibri"/>
              </a:rPr>
            </a:br>
            <a:r>
              <a:rPr lang="en-US" sz="1000">
                <a:latin typeface="Calibri"/>
                <a:cs typeface="Calibri"/>
              </a:rPr>
              <a:t>Парапсихология - жанр аниме, действие которого связано с парапсихическими силами (телепатия, телекинез, гипноз).</a:t>
            </a:r>
            <a:br>
              <a:rPr lang="en-US" sz="1000" dirty="0">
                <a:latin typeface="Calibri"/>
              </a:rPr>
            </a:br>
            <a:endParaRPr lang="en-US" sz="1000">
              <a:latin typeface="Calibri"/>
              <a:cs typeface="Calibri"/>
            </a:endParaRPr>
          </a:p>
        </p:txBody>
      </p:sp>
    </p:spTree>
    <p:extLst>
      <p:ext uri="{BB962C8B-B14F-4D97-AF65-F5344CB8AC3E}">
        <p14:creationId xmlns:p14="http://schemas.microsoft.com/office/powerpoint/2010/main" val="506854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Рисунок 4" descr="Изображение выглядит как дерево, человек, внешний, оранжевый&#10;&#10;Автоматически созданное описание">
            <a:extLst>
              <a:ext uri="{FF2B5EF4-FFF2-40B4-BE49-F238E27FC236}">
                <a16:creationId xmlns:a16="http://schemas.microsoft.com/office/drawing/2014/main" id="{5F113396-3EDD-4F09-8030-E01F64D28F56}"/>
              </a:ext>
            </a:extLst>
          </p:cNvPr>
          <p:cNvPicPr>
            <a:picLocks noChangeAspect="1"/>
          </p:cNvPicPr>
          <p:nvPr/>
        </p:nvPicPr>
        <p:blipFill rotWithShape="1">
          <a:blip r:embed="rId2"/>
          <a:srcRect r="23298" b="9091"/>
          <a:stretch/>
        </p:blipFill>
        <p:spPr>
          <a:xfrm>
            <a:off x="2780073" y="-37161"/>
            <a:ext cx="8668512" cy="6857990"/>
          </a:xfrm>
          <a:prstGeom prst="rect">
            <a:avLst/>
          </a:prstGeom>
        </p:spPr>
      </p:pic>
      <p:sp>
        <p:nvSpPr>
          <p:cNvPr id="2" name="Заголовок 1">
            <a:extLst>
              <a:ext uri="{FF2B5EF4-FFF2-40B4-BE49-F238E27FC236}">
                <a16:creationId xmlns:a16="http://schemas.microsoft.com/office/drawing/2014/main" id="{3C5E0720-D161-4A8F-89DC-56DDD913EFF2}"/>
              </a:ext>
            </a:extLst>
          </p:cNvPr>
          <p:cNvSpPr>
            <a:spLocks noGrp="1"/>
          </p:cNvSpPr>
          <p:nvPr>
            <p:ph type="ctrTitle"/>
          </p:nvPr>
        </p:nvSpPr>
        <p:spPr>
          <a:xfrm>
            <a:off x="477981" y="1122363"/>
            <a:ext cx="4023360" cy="3204134"/>
          </a:xfrm>
        </p:spPr>
        <p:txBody>
          <a:bodyPr anchor="b">
            <a:normAutofit/>
          </a:bodyPr>
          <a:lstStyle/>
          <a:p>
            <a:pPr algn="l"/>
            <a:r>
              <a:rPr lang="ru-RU" sz="4800">
                <a:cs typeface="Calibri Light"/>
              </a:rPr>
              <a:t>ЧТО ТАКОЕ КОСПЛЕЙ?</a:t>
            </a:r>
            <a:endParaRPr lang="ru-RU" sz="4800"/>
          </a:p>
        </p:txBody>
      </p:sp>
      <p:sp>
        <p:nvSpPr>
          <p:cNvPr id="3" name="Подзаголовок 2">
            <a:extLst>
              <a:ext uri="{FF2B5EF4-FFF2-40B4-BE49-F238E27FC236}">
                <a16:creationId xmlns:a16="http://schemas.microsoft.com/office/drawing/2014/main" id="{059E0F72-F395-4EAE-B200-31080C30AEEE}"/>
              </a:ext>
            </a:extLst>
          </p:cNvPr>
          <p:cNvSpPr>
            <a:spLocks noGrp="1"/>
          </p:cNvSpPr>
          <p:nvPr>
            <p:ph type="subTitle" idx="1"/>
          </p:nvPr>
        </p:nvSpPr>
        <p:spPr>
          <a:xfrm>
            <a:off x="-10632141" y="3225520"/>
            <a:ext cx="7153835" cy="1575080"/>
          </a:xfrm>
        </p:spPr>
        <p:txBody>
          <a:bodyPr/>
          <a:lstStyle/>
          <a:p>
            <a:endParaRPr lang="ru-RU"/>
          </a:p>
        </p:txBody>
      </p:sp>
    </p:spTree>
    <p:extLst>
      <p:ext uri="{BB962C8B-B14F-4D97-AF65-F5344CB8AC3E}">
        <p14:creationId xmlns:p14="http://schemas.microsoft.com/office/powerpoint/2010/main" val="3918815564"/>
      </p:ext>
    </p:extLst>
  </p:cSld>
  <p:clrMapOvr>
    <a:overrideClrMapping bg1="dk1" tx1="lt1" bg2="dk2" tx2="lt2" accent1="accent1" accent2="accent2" accent3="accent3" accent4="accent4" accent5="accent5" accent6="accent6" hlink="hlink" folHlink="folHlink"/>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8">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Рисунок 2">
            <a:extLst>
              <a:ext uri="{FF2B5EF4-FFF2-40B4-BE49-F238E27FC236}">
                <a16:creationId xmlns:a16="http://schemas.microsoft.com/office/drawing/2014/main" id="{AFB79256-B48E-4CAE-B3BE-2DFCD91CEA4F}"/>
              </a:ext>
            </a:extLst>
          </p:cNvPr>
          <p:cNvPicPr>
            <a:picLocks noChangeAspect="1"/>
          </p:cNvPicPr>
          <p:nvPr/>
        </p:nvPicPr>
        <p:blipFill rotWithShape="1">
          <a:blip r:embed="rId2"/>
          <a:srcRect l="5652" r="5160"/>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9" name="TextBox 8">
            <a:extLst>
              <a:ext uri="{FF2B5EF4-FFF2-40B4-BE49-F238E27FC236}">
                <a16:creationId xmlns:a16="http://schemas.microsoft.com/office/drawing/2014/main" id="{2DDEE05B-F6D3-45C5-9009-D14DF7FE8314}"/>
              </a:ext>
            </a:extLst>
          </p:cNvPr>
          <p:cNvSpPr txBox="1"/>
          <p:nvPr/>
        </p:nvSpPr>
        <p:spPr>
          <a:xfrm>
            <a:off x="5946934" y="205273"/>
            <a:ext cx="5304644" cy="4447690"/>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indent="-228600">
              <a:lnSpc>
                <a:spcPct val="90000"/>
              </a:lnSpc>
              <a:spcAft>
                <a:spcPts val="600"/>
              </a:spcAft>
              <a:buFont typeface="Arial" panose="020B0604020202020204" pitchFamily="34" charset="0"/>
              <a:buChar char="•"/>
            </a:pPr>
            <a:endParaRPr lang="en-US" sz="1600">
              <a:latin typeface="Comic Sans MS"/>
            </a:endParaRPr>
          </a:p>
          <a:p>
            <a:pPr indent="-228600">
              <a:lnSpc>
                <a:spcPct val="90000"/>
              </a:lnSpc>
              <a:spcAft>
                <a:spcPts val="600"/>
              </a:spcAft>
              <a:buFont typeface="Arial" panose="020B0604020202020204" pitchFamily="34" charset="0"/>
              <a:buChar char="•"/>
            </a:pPr>
            <a:r>
              <a:rPr lang="en-US" sz="1600">
                <a:latin typeface="Comic Sans MS"/>
              </a:rPr>
              <a:t>"</a:t>
            </a:r>
            <a:r>
              <a:rPr lang="en-US" sz="1600" err="1">
                <a:latin typeface="Comic Sans MS"/>
              </a:rPr>
              <a:t>Костюмированная</a:t>
            </a:r>
            <a:r>
              <a:rPr lang="en-US" sz="1600">
                <a:latin typeface="Comic Sans MS"/>
              </a:rPr>
              <a:t> </a:t>
            </a:r>
            <a:r>
              <a:rPr lang="en-US" sz="1600" err="1">
                <a:latin typeface="Comic Sans MS"/>
              </a:rPr>
              <a:t>игра</a:t>
            </a:r>
            <a:r>
              <a:rPr lang="en-US" sz="1600">
                <a:latin typeface="Comic Sans MS"/>
              </a:rPr>
              <a:t>" - </a:t>
            </a:r>
            <a:r>
              <a:rPr lang="en-US" sz="1600" err="1">
                <a:latin typeface="Comic Sans MS"/>
              </a:rPr>
              <a:t>так</a:t>
            </a:r>
            <a:r>
              <a:rPr lang="en-US" sz="1600">
                <a:latin typeface="Comic Sans MS"/>
              </a:rPr>
              <a:t> </a:t>
            </a:r>
            <a:r>
              <a:rPr lang="en-US" sz="1600" err="1">
                <a:latin typeface="Comic Sans MS"/>
              </a:rPr>
              <a:t>переводится</a:t>
            </a:r>
            <a:r>
              <a:rPr lang="en-US" sz="1600">
                <a:latin typeface="Comic Sans MS"/>
              </a:rPr>
              <a:t> </a:t>
            </a:r>
            <a:r>
              <a:rPr lang="en-US" sz="1600" err="1">
                <a:latin typeface="Comic Sans MS"/>
              </a:rPr>
              <a:t>изобретенный</a:t>
            </a:r>
            <a:r>
              <a:rPr lang="en-US" sz="1600">
                <a:latin typeface="Comic Sans MS"/>
              </a:rPr>
              <a:t> в </a:t>
            </a:r>
            <a:r>
              <a:rPr lang="en-US" sz="1600" err="1">
                <a:latin typeface="Comic Sans MS"/>
              </a:rPr>
              <a:t>Японии</a:t>
            </a:r>
            <a:r>
              <a:rPr lang="en-US" sz="1600">
                <a:latin typeface="Comic Sans MS"/>
              </a:rPr>
              <a:t> </a:t>
            </a:r>
            <a:r>
              <a:rPr lang="en-US" sz="1600" err="1">
                <a:latin typeface="Comic Sans MS"/>
              </a:rPr>
              <a:t>англоязычный</a:t>
            </a:r>
            <a:r>
              <a:rPr lang="en-US" sz="1600">
                <a:latin typeface="Comic Sans MS"/>
              </a:rPr>
              <a:t> </a:t>
            </a:r>
            <a:r>
              <a:rPr lang="en-US" sz="1600" err="1">
                <a:latin typeface="Comic Sans MS"/>
              </a:rPr>
              <a:t>термин</a:t>
            </a:r>
            <a:r>
              <a:rPr lang="en-US" sz="1600">
                <a:latin typeface="Comic Sans MS"/>
              </a:rPr>
              <a:t> . </a:t>
            </a:r>
            <a:r>
              <a:rPr lang="en-US" sz="1600" err="1">
                <a:latin typeface="Comic Sans MS"/>
              </a:rPr>
              <a:t>Косплей</a:t>
            </a:r>
            <a:r>
              <a:rPr lang="en-US" sz="1600">
                <a:latin typeface="Comic Sans MS"/>
              </a:rPr>
              <a:t> - </a:t>
            </a:r>
            <a:r>
              <a:rPr lang="en-US" sz="1600" err="1">
                <a:latin typeface="Comic Sans MS"/>
              </a:rPr>
              <a:t>это</a:t>
            </a:r>
            <a:r>
              <a:rPr lang="en-US" sz="1600">
                <a:latin typeface="Comic Sans MS"/>
              </a:rPr>
              <a:t> </a:t>
            </a:r>
            <a:r>
              <a:rPr lang="en-US" sz="1600" err="1">
                <a:latin typeface="Comic Sans MS"/>
              </a:rPr>
              <a:t>своеобразный</a:t>
            </a:r>
            <a:r>
              <a:rPr lang="en-US" sz="1600">
                <a:latin typeface="Comic Sans MS"/>
              </a:rPr>
              <a:t> "</a:t>
            </a:r>
            <a:r>
              <a:rPr lang="en-US" sz="1600" err="1">
                <a:latin typeface="Comic Sans MS"/>
              </a:rPr>
              <a:t>театр</a:t>
            </a:r>
            <a:r>
              <a:rPr lang="en-US" sz="1600">
                <a:latin typeface="Comic Sans MS"/>
              </a:rPr>
              <a:t>" </a:t>
            </a:r>
            <a:r>
              <a:rPr lang="en-US" sz="1600" err="1">
                <a:latin typeface="Comic Sans MS"/>
              </a:rPr>
              <a:t>персонажей</a:t>
            </a:r>
            <a:r>
              <a:rPr lang="en-US" sz="1600">
                <a:latin typeface="Comic Sans MS"/>
              </a:rPr>
              <a:t> </a:t>
            </a:r>
            <a:r>
              <a:rPr lang="en-US" sz="1600" err="1">
                <a:latin typeface="Comic Sans MS"/>
              </a:rPr>
              <a:t>аниме</a:t>
            </a:r>
            <a:r>
              <a:rPr lang="en-US" sz="1600">
                <a:latin typeface="Comic Sans MS"/>
              </a:rPr>
              <a:t>, </a:t>
            </a:r>
            <a:r>
              <a:rPr lang="en-US" sz="1600" err="1">
                <a:latin typeface="Comic Sans MS"/>
              </a:rPr>
              <a:t>манги</a:t>
            </a:r>
            <a:r>
              <a:rPr lang="en-US" sz="1600">
                <a:latin typeface="Comic Sans MS"/>
              </a:rPr>
              <a:t>, </a:t>
            </a:r>
            <a:r>
              <a:rPr lang="en-US" sz="1600" err="1">
                <a:latin typeface="Comic Sans MS"/>
              </a:rPr>
              <a:t>японских</a:t>
            </a:r>
            <a:r>
              <a:rPr lang="en-US" sz="1600">
                <a:latin typeface="Comic Sans MS"/>
              </a:rPr>
              <a:t> </a:t>
            </a:r>
            <a:r>
              <a:rPr lang="en-US" sz="1600" err="1">
                <a:latin typeface="Comic Sans MS"/>
              </a:rPr>
              <a:t>видеоигр</a:t>
            </a:r>
            <a:r>
              <a:rPr lang="en-US" sz="1600">
                <a:latin typeface="Comic Sans MS"/>
              </a:rPr>
              <a:t>, а </a:t>
            </a:r>
            <a:r>
              <a:rPr lang="en-US" sz="1600" err="1">
                <a:latin typeface="Comic Sans MS"/>
              </a:rPr>
              <a:t>также</a:t>
            </a:r>
            <a:r>
              <a:rPr lang="en-US" sz="1600">
                <a:latin typeface="Comic Sans MS"/>
              </a:rPr>
              <a:t> </a:t>
            </a:r>
            <a:r>
              <a:rPr lang="en-US" sz="1600" err="1">
                <a:latin typeface="Comic Sans MS"/>
              </a:rPr>
              <a:t>исторических</a:t>
            </a:r>
            <a:r>
              <a:rPr lang="en-US" sz="1600">
                <a:latin typeface="Comic Sans MS"/>
              </a:rPr>
              <a:t> </a:t>
            </a:r>
            <a:r>
              <a:rPr lang="en-US" sz="1600" err="1">
                <a:latin typeface="Comic Sans MS"/>
              </a:rPr>
              <a:t>японских</a:t>
            </a:r>
            <a:r>
              <a:rPr lang="en-US" sz="1600">
                <a:latin typeface="Comic Sans MS"/>
              </a:rPr>
              <a:t> </a:t>
            </a:r>
            <a:r>
              <a:rPr lang="en-US" sz="1600" err="1">
                <a:latin typeface="Comic Sans MS"/>
              </a:rPr>
              <a:t>костюмов</a:t>
            </a:r>
            <a:r>
              <a:rPr lang="en-US" sz="1600">
                <a:latin typeface="Comic Sans MS"/>
              </a:rPr>
              <a:t> (</a:t>
            </a:r>
            <a:r>
              <a:rPr lang="en-US" sz="1600" err="1">
                <a:latin typeface="Comic Sans MS"/>
              </a:rPr>
              <a:t>кимоно</a:t>
            </a:r>
            <a:r>
              <a:rPr lang="en-US" sz="1600">
                <a:latin typeface="Comic Sans MS"/>
              </a:rPr>
              <a:t>, </a:t>
            </a:r>
            <a:r>
              <a:rPr lang="en-US" sz="1600" err="1">
                <a:latin typeface="Comic Sans MS"/>
              </a:rPr>
              <a:t>самурайские</a:t>
            </a:r>
            <a:r>
              <a:rPr lang="en-US" sz="1600">
                <a:latin typeface="Comic Sans MS"/>
              </a:rPr>
              <a:t> </a:t>
            </a:r>
            <a:r>
              <a:rPr lang="en-US" sz="1600" err="1">
                <a:latin typeface="Comic Sans MS"/>
              </a:rPr>
              <a:t>доспехи</a:t>
            </a:r>
            <a:r>
              <a:rPr lang="en-US" sz="1600">
                <a:latin typeface="Comic Sans MS"/>
              </a:rPr>
              <a:t> и </a:t>
            </a:r>
            <a:r>
              <a:rPr lang="en-US" sz="1600" err="1">
                <a:latin typeface="Comic Sans MS"/>
              </a:rPr>
              <a:t>т.д</a:t>
            </a:r>
            <a:r>
              <a:rPr lang="en-US" sz="1600">
                <a:latin typeface="Comic Sans MS"/>
              </a:rPr>
              <a:t>.). </a:t>
            </a:r>
            <a:r>
              <a:rPr lang="en-US" sz="1600" err="1">
                <a:latin typeface="Comic Sans MS"/>
              </a:rPr>
              <a:t>Иными</a:t>
            </a:r>
            <a:r>
              <a:rPr lang="en-US" sz="1600">
                <a:latin typeface="Comic Sans MS"/>
              </a:rPr>
              <a:t> </a:t>
            </a:r>
            <a:r>
              <a:rPr lang="en-US" sz="1600" err="1">
                <a:latin typeface="Comic Sans MS"/>
              </a:rPr>
              <a:t>словами</a:t>
            </a:r>
            <a:r>
              <a:rPr lang="en-US" sz="1600">
                <a:latin typeface="Comic Sans MS"/>
              </a:rPr>
              <a:t>, </a:t>
            </a:r>
            <a:r>
              <a:rPr lang="en-US" sz="1600" err="1">
                <a:latin typeface="Comic Sans MS"/>
              </a:rPr>
              <a:t>традиционное</a:t>
            </a:r>
            <a:r>
              <a:rPr lang="en-US" sz="1600">
                <a:latin typeface="Comic Sans MS"/>
              </a:rPr>
              <a:t> </a:t>
            </a:r>
            <a:r>
              <a:rPr lang="en-US" sz="1600" err="1">
                <a:latin typeface="Comic Sans MS"/>
              </a:rPr>
              <a:t>определение</a:t>
            </a:r>
            <a:r>
              <a:rPr lang="en-US" sz="1600">
                <a:latin typeface="Comic Sans MS"/>
              </a:rPr>
              <a:t> </a:t>
            </a:r>
            <a:r>
              <a:rPr lang="en-US" sz="1600" err="1">
                <a:latin typeface="Comic Sans MS"/>
              </a:rPr>
              <a:t>косплея</a:t>
            </a:r>
            <a:r>
              <a:rPr lang="en-US" sz="1600">
                <a:latin typeface="Comic Sans MS"/>
              </a:rPr>
              <a:t> </a:t>
            </a:r>
            <a:r>
              <a:rPr lang="en-US" sz="1600" err="1">
                <a:latin typeface="Comic Sans MS"/>
              </a:rPr>
              <a:t>подразумевает</a:t>
            </a:r>
            <a:r>
              <a:rPr lang="en-US" sz="1600">
                <a:latin typeface="Comic Sans MS"/>
              </a:rPr>
              <a:t> </a:t>
            </a:r>
            <a:r>
              <a:rPr lang="en-US" sz="1600" err="1">
                <a:latin typeface="Comic Sans MS"/>
              </a:rPr>
              <a:t>исключительно</a:t>
            </a:r>
            <a:r>
              <a:rPr lang="en-US" sz="1600">
                <a:latin typeface="Comic Sans MS"/>
              </a:rPr>
              <a:t> </a:t>
            </a:r>
            <a:r>
              <a:rPr lang="en-US" sz="1600" err="1">
                <a:latin typeface="Comic Sans MS"/>
              </a:rPr>
              <a:t>японский</a:t>
            </a:r>
            <a:r>
              <a:rPr lang="en-US" sz="1600">
                <a:latin typeface="Comic Sans MS"/>
              </a:rPr>
              <a:t> </a:t>
            </a:r>
            <a:r>
              <a:rPr lang="en-US" sz="1600" err="1">
                <a:latin typeface="Comic Sans MS"/>
              </a:rPr>
              <a:t>антураж</a:t>
            </a:r>
            <a:r>
              <a:rPr lang="en-US" sz="1600">
                <a:latin typeface="Comic Sans MS"/>
              </a:rPr>
              <a:t>.</a:t>
            </a:r>
          </a:p>
          <a:p>
            <a:pPr indent="-228600">
              <a:lnSpc>
                <a:spcPct val="90000"/>
              </a:lnSpc>
              <a:spcAft>
                <a:spcPts val="600"/>
              </a:spcAft>
              <a:buFont typeface="Arial" panose="020B0604020202020204" pitchFamily="34" charset="0"/>
              <a:buChar char="•"/>
            </a:pPr>
            <a:r>
              <a:rPr lang="en-US" sz="1600" err="1">
                <a:latin typeface="Comic Sans MS"/>
              </a:rPr>
              <a:t>Зарубежные</a:t>
            </a:r>
            <a:r>
              <a:rPr lang="en-US" sz="1600">
                <a:latin typeface="Comic Sans MS"/>
              </a:rPr>
              <a:t> </a:t>
            </a:r>
            <a:r>
              <a:rPr lang="en-US" sz="1600" err="1">
                <a:latin typeface="Comic Sans MS"/>
              </a:rPr>
              <a:t>косплееры</a:t>
            </a:r>
            <a:r>
              <a:rPr lang="en-US" sz="1600">
                <a:latin typeface="Comic Sans MS"/>
              </a:rPr>
              <a:t> </a:t>
            </a:r>
            <a:r>
              <a:rPr lang="en-US" sz="1600" err="1">
                <a:latin typeface="Comic Sans MS"/>
              </a:rPr>
              <a:t>утверждают</a:t>
            </a:r>
            <a:r>
              <a:rPr lang="en-US" sz="1600">
                <a:latin typeface="Comic Sans MS"/>
              </a:rPr>
              <a:t>: "</a:t>
            </a:r>
            <a:r>
              <a:rPr lang="en-US" sz="1600" err="1">
                <a:latin typeface="Comic Sans MS"/>
              </a:rPr>
              <a:t>Ты</a:t>
            </a:r>
            <a:r>
              <a:rPr lang="en-US" sz="1600">
                <a:latin typeface="Comic Sans MS"/>
              </a:rPr>
              <a:t> </a:t>
            </a:r>
            <a:r>
              <a:rPr lang="en-US" sz="1600" err="1">
                <a:latin typeface="Comic Sans MS"/>
              </a:rPr>
              <a:t>должен</a:t>
            </a:r>
            <a:r>
              <a:rPr lang="en-US" sz="1600">
                <a:latin typeface="Comic Sans MS"/>
              </a:rPr>
              <a:t> </a:t>
            </a:r>
            <a:r>
              <a:rPr lang="en-US" sz="1600" err="1">
                <a:latin typeface="Comic Sans MS"/>
              </a:rPr>
              <a:t>доказать</a:t>
            </a:r>
            <a:r>
              <a:rPr lang="en-US" sz="1600">
                <a:latin typeface="Comic Sans MS"/>
              </a:rPr>
              <a:t>, </a:t>
            </a:r>
            <a:r>
              <a:rPr lang="en-US" sz="1600" err="1">
                <a:latin typeface="Comic Sans MS"/>
              </a:rPr>
              <a:t>что</a:t>
            </a:r>
            <a:r>
              <a:rPr lang="en-US" sz="1600">
                <a:latin typeface="Comic Sans MS"/>
              </a:rPr>
              <a:t> </a:t>
            </a:r>
            <a:r>
              <a:rPr lang="en-US" sz="1600" err="1">
                <a:latin typeface="Comic Sans MS"/>
              </a:rPr>
              <a:t>ты</a:t>
            </a:r>
            <a:r>
              <a:rPr lang="en-US" sz="1600">
                <a:latin typeface="Comic Sans MS"/>
              </a:rPr>
              <a:t> - и </a:t>
            </a:r>
            <a:r>
              <a:rPr lang="en-US" sz="1600" err="1">
                <a:latin typeface="Comic Sans MS"/>
              </a:rPr>
              <a:t>только</a:t>
            </a:r>
            <a:r>
              <a:rPr lang="en-US" sz="1600">
                <a:latin typeface="Comic Sans MS"/>
              </a:rPr>
              <a:t> </a:t>
            </a:r>
            <a:r>
              <a:rPr lang="en-US" sz="1600" err="1">
                <a:latin typeface="Comic Sans MS"/>
              </a:rPr>
              <a:t>ты</a:t>
            </a:r>
            <a:r>
              <a:rPr lang="en-US" sz="1600">
                <a:latin typeface="Comic Sans MS"/>
              </a:rPr>
              <a:t> - </a:t>
            </a:r>
            <a:r>
              <a:rPr lang="en-US" sz="1600" err="1">
                <a:latin typeface="Comic Sans MS"/>
              </a:rPr>
              <a:t>лучше</a:t>
            </a:r>
            <a:r>
              <a:rPr lang="en-US" sz="1600">
                <a:latin typeface="Comic Sans MS"/>
              </a:rPr>
              <a:t> </a:t>
            </a:r>
            <a:r>
              <a:rPr lang="en-US" sz="1600" err="1">
                <a:latin typeface="Comic Sans MS"/>
              </a:rPr>
              <a:t>всех</a:t>
            </a:r>
            <a:r>
              <a:rPr lang="en-US" sz="1600">
                <a:latin typeface="Comic Sans MS"/>
              </a:rPr>
              <a:t> </a:t>
            </a:r>
            <a:r>
              <a:rPr lang="en-US" sz="1600" err="1">
                <a:latin typeface="Comic Sans MS"/>
              </a:rPr>
              <a:t>играешь</a:t>
            </a:r>
            <a:r>
              <a:rPr lang="en-US" sz="1600">
                <a:latin typeface="Comic Sans MS"/>
              </a:rPr>
              <a:t> </a:t>
            </a:r>
            <a:r>
              <a:rPr lang="en-US" sz="1600" err="1">
                <a:latin typeface="Comic Sans MS"/>
              </a:rPr>
              <a:t>своего</a:t>
            </a:r>
            <a:r>
              <a:rPr lang="en-US" sz="1600">
                <a:latin typeface="Comic Sans MS"/>
              </a:rPr>
              <a:t> </a:t>
            </a:r>
            <a:r>
              <a:rPr lang="en-US" sz="1600" err="1">
                <a:latin typeface="Comic Sans MS"/>
              </a:rPr>
              <a:t>персонажа</a:t>
            </a:r>
            <a:r>
              <a:rPr lang="en-US" sz="1600">
                <a:latin typeface="Comic Sans MS"/>
              </a:rPr>
              <a:t>, </a:t>
            </a:r>
            <a:r>
              <a:rPr lang="en-US" sz="1600" err="1">
                <a:latin typeface="Comic Sans MS"/>
              </a:rPr>
              <a:t>ты</a:t>
            </a:r>
            <a:r>
              <a:rPr lang="en-US" sz="1600">
                <a:latin typeface="Comic Sans MS"/>
              </a:rPr>
              <a:t> - </a:t>
            </a:r>
            <a:r>
              <a:rPr lang="en-US" sz="1600" err="1">
                <a:latin typeface="Comic Sans MS"/>
              </a:rPr>
              <a:t>это</a:t>
            </a:r>
            <a:r>
              <a:rPr lang="en-US" sz="1600">
                <a:latin typeface="Comic Sans MS"/>
              </a:rPr>
              <a:t> </a:t>
            </a:r>
            <a:r>
              <a:rPr lang="en-US" sz="1600" err="1">
                <a:latin typeface="Comic Sans MS"/>
              </a:rPr>
              <a:t>он</a:t>
            </a:r>
            <a:r>
              <a:rPr lang="en-US" sz="1600">
                <a:latin typeface="Comic Sans MS"/>
              </a:rPr>
              <a:t>!". </a:t>
            </a:r>
            <a:r>
              <a:rPr lang="en-US" sz="1600" err="1">
                <a:latin typeface="Comic Sans MS"/>
              </a:rPr>
              <a:t>Это</a:t>
            </a:r>
            <a:r>
              <a:rPr lang="en-US" sz="1600">
                <a:latin typeface="Comic Sans MS"/>
              </a:rPr>
              <a:t> </a:t>
            </a:r>
            <a:r>
              <a:rPr lang="en-US" sz="1600" err="1">
                <a:latin typeface="Comic Sans MS"/>
              </a:rPr>
              <a:t>утверждение</a:t>
            </a:r>
            <a:r>
              <a:rPr lang="en-US" sz="1600">
                <a:latin typeface="Comic Sans MS"/>
              </a:rPr>
              <a:t> </a:t>
            </a:r>
            <a:r>
              <a:rPr lang="en-US" sz="1600" err="1">
                <a:latin typeface="Comic Sans MS"/>
              </a:rPr>
              <a:t>звучит</a:t>
            </a:r>
            <a:r>
              <a:rPr lang="en-US" sz="1600">
                <a:latin typeface="Comic Sans MS"/>
              </a:rPr>
              <a:t> </a:t>
            </a:r>
            <a:r>
              <a:rPr lang="en-US" sz="1600" err="1">
                <a:latin typeface="Comic Sans MS"/>
              </a:rPr>
              <a:t>категорично</a:t>
            </a:r>
            <a:r>
              <a:rPr lang="en-US" sz="1600">
                <a:latin typeface="Comic Sans MS"/>
              </a:rPr>
              <a:t>, </a:t>
            </a:r>
            <a:r>
              <a:rPr lang="en-US" sz="1600" err="1">
                <a:latin typeface="Comic Sans MS"/>
              </a:rPr>
              <a:t>но</a:t>
            </a:r>
            <a:r>
              <a:rPr lang="en-US" sz="1600">
                <a:latin typeface="Comic Sans MS"/>
              </a:rPr>
              <a:t> в </a:t>
            </a:r>
            <a:r>
              <a:rPr lang="en-US" sz="1600" err="1">
                <a:latin typeface="Comic Sans MS"/>
              </a:rPr>
              <a:t>нем</a:t>
            </a:r>
            <a:r>
              <a:rPr lang="en-US" sz="1600">
                <a:latin typeface="Comic Sans MS"/>
              </a:rPr>
              <a:t>, </a:t>
            </a:r>
            <a:r>
              <a:rPr lang="en-US" sz="1600" err="1">
                <a:latin typeface="Comic Sans MS"/>
              </a:rPr>
              <a:t>по</a:t>
            </a:r>
            <a:r>
              <a:rPr lang="en-US" sz="1600">
                <a:latin typeface="Comic Sans MS"/>
              </a:rPr>
              <a:t> </a:t>
            </a:r>
            <a:r>
              <a:rPr lang="en-US" sz="1600" err="1">
                <a:latin typeface="Comic Sans MS"/>
              </a:rPr>
              <a:t>сути</a:t>
            </a:r>
            <a:r>
              <a:rPr lang="en-US" sz="1600">
                <a:latin typeface="Comic Sans MS"/>
              </a:rPr>
              <a:t> </a:t>
            </a:r>
            <a:r>
              <a:rPr lang="en-US" sz="1600" err="1">
                <a:latin typeface="Comic Sans MS"/>
              </a:rPr>
              <a:t>дела</a:t>
            </a:r>
            <a:r>
              <a:rPr lang="en-US" sz="1600">
                <a:latin typeface="Comic Sans MS"/>
              </a:rPr>
              <a:t>, </a:t>
            </a:r>
            <a:r>
              <a:rPr lang="en-US" sz="1600" err="1">
                <a:latin typeface="Comic Sans MS"/>
              </a:rPr>
              <a:t>заключается</a:t>
            </a:r>
            <a:r>
              <a:rPr lang="en-US" sz="1600">
                <a:latin typeface="Comic Sans MS"/>
              </a:rPr>
              <a:t> </a:t>
            </a:r>
            <a:r>
              <a:rPr lang="en-US" sz="1600" err="1">
                <a:latin typeface="Comic Sans MS"/>
              </a:rPr>
              <a:t>смысл</a:t>
            </a:r>
            <a:r>
              <a:rPr lang="en-US" sz="1600">
                <a:latin typeface="Comic Sans MS"/>
              </a:rPr>
              <a:t> </a:t>
            </a:r>
            <a:r>
              <a:rPr lang="en-US" sz="1600" err="1">
                <a:latin typeface="Comic Sans MS"/>
              </a:rPr>
              <a:t>косплея</a:t>
            </a:r>
            <a:r>
              <a:rPr lang="en-US" sz="1600">
                <a:latin typeface="Comic Sans MS"/>
              </a:rPr>
              <a:t> - </a:t>
            </a:r>
            <a:r>
              <a:rPr lang="en-US" sz="1600" err="1">
                <a:latin typeface="Comic Sans MS"/>
              </a:rPr>
              <a:t>максимальное</a:t>
            </a:r>
            <a:r>
              <a:rPr lang="en-US" sz="1600">
                <a:latin typeface="Comic Sans MS"/>
              </a:rPr>
              <a:t> </a:t>
            </a:r>
            <a:r>
              <a:rPr lang="en-US" sz="1600" err="1">
                <a:latin typeface="Comic Sans MS"/>
              </a:rPr>
              <a:t>соответствие</a:t>
            </a:r>
            <a:r>
              <a:rPr lang="en-US" sz="1600">
                <a:latin typeface="Comic Sans MS"/>
              </a:rPr>
              <a:t> </a:t>
            </a:r>
            <a:r>
              <a:rPr lang="en-US" sz="1600" err="1">
                <a:latin typeface="Comic Sans MS"/>
              </a:rPr>
              <a:t>своему</a:t>
            </a:r>
            <a:r>
              <a:rPr lang="en-US" sz="1600">
                <a:latin typeface="Comic Sans MS"/>
              </a:rPr>
              <a:t> </a:t>
            </a:r>
            <a:r>
              <a:rPr lang="en-US" sz="1600" err="1">
                <a:latin typeface="Comic Sans MS"/>
              </a:rPr>
              <a:t>персонажу</a:t>
            </a:r>
            <a:r>
              <a:rPr lang="en-US" sz="1600">
                <a:latin typeface="Comic Sans MS"/>
              </a:rPr>
              <a:t>, </a:t>
            </a:r>
            <a:r>
              <a:rPr lang="en-US" sz="1600" err="1">
                <a:latin typeface="Comic Sans MS"/>
              </a:rPr>
              <a:t>желание</a:t>
            </a:r>
            <a:r>
              <a:rPr lang="en-US" sz="1600">
                <a:latin typeface="Comic Sans MS"/>
              </a:rPr>
              <a:t> "</a:t>
            </a:r>
            <a:r>
              <a:rPr lang="en-US" sz="1600" err="1">
                <a:latin typeface="Comic Sans MS"/>
              </a:rPr>
              <a:t>вызвать</a:t>
            </a:r>
            <a:r>
              <a:rPr lang="en-US" sz="1600">
                <a:latin typeface="Comic Sans MS"/>
              </a:rPr>
              <a:t>" </a:t>
            </a:r>
            <a:r>
              <a:rPr lang="en-US" sz="1600" err="1">
                <a:latin typeface="Comic Sans MS"/>
              </a:rPr>
              <a:t>его</a:t>
            </a:r>
            <a:r>
              <a:rPr lang="en-US" sz="1600">
                <a:latin typeface="Comic Sans MS"/>
              </a:rPr>
              <a:t> </a:t>
            </a:r>
            <a:r>
              <a:rPr lang="en-US" sz="1600" err="1">
                <a:latin typeface="Comic Sans MS"/>
              </a:rPr>
              <a:t>на</a:t>
            </a:r>
            <a:r>
              <a:rPr lang="en-US" sz="1600">
                <a:latin typeface="Comic Sans MS"/>
              </a:rPr>
              <a:t> </a:t>
            </a:r>
            <a:r>
              <a:rPr lang="en-US" sz="1600" err="1">
                <a:latin typeface="Comic Sans MS"/>
              </a:rPr>
              <a:t>сцену</a:t>
            </a:r>
            <a:r>
              <a:rPr lang="en-US" sz="1600">
                <a:latin typeface="Comic Sans MS"/>
              </a:rPr>
              <a:t> с </a:t>
            </a:r>
            <a:r>
              <a:rPr lang="en-US" sz="1600" err="1">
                <a:latin typeface="Comic Sans MS"/>
              </a:rPr>
              <a:t>экрана</a:t>
            </a:r>
            <a:r>
              <a:rPr lang="en-US" sz="1600">
                <a:latin typeface="Comic Sans MS"/>
              </a:rPr>
              <a:t> </a:t>
            </a:r>
            <a:r>
              <a:rPr lang="en-US" sz="1600" err="1">
                <a:latin typeface="Comic Sans MS"/>
              </a:rPr>
              <a:t>телевизора</a:t>
            </a:r>
            <a:r>
              <a:rPr lang="en-US" sz="1600">
                <a:latin typeface="Comic Sans MS"/>
              </a:rPr>
              <a:t> </a:t>
            </a:r>
            <a:r>
              <a:rPr lang="en-US" sz="1600" err="1">
                <a:latin typeface="Comic Sans MS"/>
              </a:rPr>
              <a:t>или</a:t>
            </a:r>
            <a:r>
              <a:rPr lang="en-US" sz="1600">
                <a:latin typeface="Comic Sans MS"/>
              </a:rPr>
              <a:t> </a:t>
            </a:r>
            <a:r>
              <a:rPr lang="en-US" sz="1600" err="1">
                <a:latin typeface="Comic Sans MS"/>
              </a:rPr>
              <a:t>листка</a:t>
            </a:r>
            <a:r>
              <a:rPr lang="en-US" sz="1600">
                <a:latin typeface="Comic Sans MS"/>
              </a:rPr>
              <a:t> </a:t>
            </a:r>
            <a:r>
              <a:rPr lang="en-US" sz="1600" err="1">
                <a:latin typeface="Comic Sans MS"/>
              </a:rPr>
              <a:t>манги</a:t>
            </a:r>
            <a:r>
              <a:rPr lang="en-US" sz="1600">
                <a:latin typeface="Comic Sans MS"/>
              </a:rPr>
              <a:t>, и </a:t>
            </a:r>
            <a:r>
              <a:rPr lang="en-US" sz="1600" err="1">
                <a:latin typeface="Comic Sans MS"/>
              </a:rPr>
              <a:t>представить</a:t>
            </a:r>
            <a:r>
              <a:rPr lang="en-US" sz="1600">
                <a:latin typeface="Comic Sans MS"/>
              </a:rPr>
              <a:t> </a:t>
            </a:r>
            <a:r>
              <a:rPr lang="en-US" sz="1600" err="1">
                <a:latin typeface="Comic Sans MS"/>
              </a:rPr>
              <a:t>всем</a:t>
            </a:r>
            <a:r>
              <a:rPr lang="en-US" sz="1600">
                <a:latin typeface="Comic Sans MS"/>
              </a:rPr>
              <a:t>, </a:t>
            </a:r>
            <a:r>
              <a:rPr lang="en-US" sz="1600" err="1">
                <a:latin typeface="Comic Sans MS"/>
              </a:rPr>
              <a:t>будто</a:t>
            </a:r>
            <a:r>
              <a:rPr lang="en-US" sz="1600">
                <a:latin typeface="Comic Sans MS"/>
              </a:rPr>
              <a:t> </a:t>
            </a:r>
            <a:r>
              <a:rPr lang="en-US" sz="1600" err="1">
                <a:latin typeface="Comic Sans MS"/>
              </a:rPr>
              <a:t>бы</a:t>
            </a:r>
            <a:r>
              <a:rPr lang="en-US" sz="1600">
                <a:latin typeface="Comic Sans MS"/>
              </a:rPr>
              <a:t> </a:t>
            </a:r>
            <a:r>
              <a:rPr lang="en-US" sz="1600" err="1">
                <a:latin typeface="Comic Sans MS"/>
              </a:rPr>
              <a:t>он</a:t>
            </a:r>
            <a:r>
              <a:rPr lang="en-US" sz="1600">
                <a:latin typeface="Comic Sans MS"/>
              </a:rPr>
              <a:t> </a:t>
            </a:r>
            <a:r>
              <a:rPr lang="en-US" sz="1600" err="1">
                <a:latin typeface="Comic Sans MS"/>
              </a:rPr>
              <a:t>существует</a:t>
            </a:r>
            <a:r>
              <a:rPr lang="en-US" sz="1600">
                <a:latin typeface="Comic Sans MS"/>
              </a:rPr>
              <a:t> </a:t>
            </a:r>
            <a:r>
              <a:rPr lang="en-US" sz="1600" err="1">
                <a:latin typeface="Comic Sans MS"/>
              </a:rPr>
              <a:t>на</a:t>
            </a:r>
            <a:r>
              <a:rPr lang="en-US" sz="1600">
                <a:latin typeface="Comic Sans MS"/>
              </a:rPr>
              <a:t> </a:t>
            </a:r>
            <a:r>
              <a:rPr lang="en-US" sz="1600" err="1">
                <a:latin typeface="Comic Sans MS"/>
              </a:rPr>
              <a:t>самом</a:t>
            </a:r>
            <a:r>
              <a:rPr lang="en-US" sz="1600">
                <a:latin typeface="Comic Sans MS"/>
              </a:rPr>
              <a:t> </a:t>
            </a:r>
            <a:r>
              <a:rPr lang="en-US" sz="1600" err="1">
                <a:latin typeface="Comic Sans MS"/>
              </a:rPr>
              <a:t>деле</a:t>
            </a:r>
            <a:r>
              <a:rPr lang="en-US" sz="1600">
                <a:latin typeface="Comic Sans MS"/>
              </a:rPr>
              <a:t>.</a:t>
            </a:r>
          </a:p>
          <a:p>
            <a:pPr indent="-228600">
              <a:lnSpc>
                <a:spcPct val="90000"/>
              </a:lnSpc>
              <a:spcAft>
                <a:spcPts val="600"/>
              </a:spcAft>
              <a:buFont typeface="Arial" panose="020B0604020202020204" pitchFamily="34" charset="0"/>
              <a:buChar char="•"/>
            </a:pPr>
            <a:r>
              <a:rPr lang="en-US" sz="1600" err="1">
                <a:latin typeface="Comic Sans MS"/>
              </a:rPr>
              <a:t>Во</a:t>
            </a:r>
            <a:r>
              <a:rPr lang="en-US" sz="1600">
                <a:latin typeface="Comic Sans MS"/>
              </a:rPr>
              <a:t> </a:t>
            </a:r>
            <a:r>
              <a:rPr lang="en-US" sz="1600" err="1">
                <a:latin typeface="Comic Sans MS"/>
              </a:rPr>
              <a:t>второй</a:t>
            </a:r>
            <a:r>
              <a:rPr lang="en-US" sz="1600">
                <a:latin typeface="Comic Sans MS"/>
              </a:rPr>
              <a:t> </a:t>
            </a:r>
            <a:r>
              <a:rPr lang="en-US" sz="1600" err="1">
                <a:latin typeface="Comic Sans MS"/>
              </a:rPr>
              <a:t>половине</a:t>
            </a:r>
            <a:r>
              <a:rPr lang="en-US" sz="1600">
                <a:latin typeface="Comic Sans MS"/>
              </a:rPr>
              <a:t> 1980-х </a:t>
            </a:r>
            <a:r>
              <a:rPr lang="en-US" sz="1600" err="1">
                <a:latin typeface="Comic Sans MS"/>
              </a:rPr>
              <a:t>зарубежный</a:t>
            </a:r>
            <a:r>
              <a:rPr lang="en-US" sz="1600">
                <a:latin typeface="Comic Sans MS"/>
              </a:rPr>
              <a:t> </a:t>
            </a:r>
            <a:r>
              <a:rPr lang="en-US" sz="1600" err="1">
                <a:latin typeface="Comic Sans MS"/>
              </a:rPr>
              <a:t>косплей</a:t>
            </a:r>
            <a:r>
              <a:rPr lang="en-US" sz="1600">
                <a:latin typeface="Comic Sans MS"/>
              </a:rPr>
              <a:t> </a:t>
            </a:r>
            <a:r>
              <a:rPr lang="en-US" sz="1600" err="1">
                <a:latin typeface="Comic Sans MS"/>
              </a:rPr>
              <a:t>вышел</a:t>
            </a:r>
            <a:r>
              <a:rPr lang="en-US" sz="1600">
                <a:latin typeface="Comic Sans MS"/>
              </a:rPr>
              <a:t> </a:t>
            </a:r>
            <a:r>
              <a:rPr lang="en-US" sz="1600" err="1">
                <a:latin typeface="Comic Sans MS"/>
              </a:rPr>
              <a:t>на</a:t>
            </a:r>
            <a:r>
              <a:rPr lang="en-US" sz="1600">
                <a:latin typeface="Comic Sans MS"/>
              </a:rPr>
              <a:t> </a:t>
            </a:r>
            <a:r>
              <a:rPr lang="en-US" sz="1600" err="1">
                <a:latin typeface="Comic Sans MS"/>
              </a:rPr>
              <a:t>международный</a:t>
            </a:r>
            <a:r>
              <a:rPr lang="en-US" sz="1600">
                <a:latin typeface="Comic Sans MS"/>
              </a:rPr>
              <a:t> </a:t>
            </a:r>
            <a:r>
              <a:rPr lang="en-US" sz="1600" err="1">
                <a:latin typeface="Comic Sans MS"/>
              </a:rPr>
              <a:t>уровень</a:t>
            </a:r>
            <a:r>
              <a:rPr lang="en-US" sz="1600">
                <a:latin typeface="Comic Sans MS"/>
              </a:rPr>
              <a:t> в </a:t>
            </a:r>
            <a:r>
              <a:rPr lang="en-US" sz="1600" err="1">
                <a:latin typeface="Comic Sans MS"/>
              </a:rPr>
              <a:t>форме</a:t>
            </a:r>
            <a:r>
              <a:rPr lang="en-US" sz="1600">
                <a:latin typeface="Comic Sans MS"/>
              </a:rPr>
              <a:t> </a:t>
            </a:r>
            <a:r>
              <a:rPr lang="en-US" sz="1600" err="1">
                <a:latin typeface="Comic Sans MS"/>
              </a:rPr>
              <a:t>специальных</a:t>
            </a:r>
            <a:r>
              <a:rPr lang="en-US" sz="1600">
                <a:latin typeface="Comic Sans MS"/>
              </a:rPr>
              <a:t> </a:t>
            </a:r>
            <a:r>
              <a:rPr lang="en-US" sz="1600" err="1">
                <a:latin typeface="Comic Sans MS"/>
              </a:rPr>
              <a:t>фестивалей</a:t>
            </a:r>
            <a:r>
              <a:rPr lang="en-US" sz="1600">
                <a:latin typeface="Comic Sans MS"/>
              </a:rPr>
              <a:t> (</a:t>
            </a:r>
            <a:r>
              <a:rPr lang="en-US" sz="1600" err="1">
                <a:latin typeface="Comic Sans MS"/>
              </a:rPr>
              <a:t>косплей-конов</a:t>
            </a:r>
            <a:r>
              <a:rPr lang="en-US" sz="1600">
                <a:latin typeface="Comic Sans MS"/>
              </a:rPr>
              <a:t>), а </a:t>
            </a:r>
            <a:r>
              <a:rPr lang="en-US" sz="1600" err="1">
                <a:latin typeface="Comic Sans MS"/>
              </a:rPr>
              <a:t>также</a:t>
            </a:r>
            <a:r>
              <a:rPr lang="en-US" sz="1600">
                <a:latin typeface="Comic Sans MS"/>
              </a:rPr>
              <a:t> в </a:t>
            </a:r>
            <a:r>
              <a:rPr lang="en-US" sz="1600" err="1">
                <a:latin typeface="Comic Sans MS"/>
              </a:rPr>
              <a:t>виде</a:t>
            </a:r>
            <a:r>
              <a:rPr lang="en-US" sz="1600">
                <a:latin typeface="Comic Sans MS"/>
              </a:rPr>
              <a:t> </a:t>
            </a:r>
            <a:r>
              <a:rPr lang="en-US" sz="1600" err="1">
                <a:latin typeface="Comic Sans MS"/>
              </a:rPr>
              <a:t>секций</a:t>
            </a:r>
            <a:r>
              <a:rPr lang="en-US" sz="1600">
                <a:latin typeface="Comic Sans MS"/>
              </a:rPr>
              <a:t> </a:t>
            </a:r>
            <a:r>
              <a:rPr lang="en-US" sz="1600" err="1">
                <a:latin typeface="Comic Sans MS"/>
              </a:rPr>
              <a:t>косплея</a:t>
            </a:r>
            <a:r>
              <a:rPr lang="en-US" sz="1600">
                <a:latin typeface="Comic Sans MS"/>
              </a:rPr>
              <a:t> </a:t>
            </a:r>
            <a:r>
              <a:rPr lang="en-US" sz="1600" err="1">
                <a:latin typeface="Comic Sans MS"/>
              </a:rPr>
              <a:t>на</a:t>
            </a:r>
            <a:r>
              <a:rPr lang="en-US" sz="1600">
                <a:latin typeface="Comic Sans MS"/>
              </a:rPr>
              <a:t> </a:t>
            </a:r>
            <a:r>
              <a:rPr lang="en-US" sz="1600" err="1">
                <a:latin typeface="Comic Sans MS"/>
              </a:rPr>
              <a:t>крупнейших</a:t>
            </a:r>
            <a:r>
              <a:rPr lang="en-US" sz="1600">
                <a:latin typeface="Comic Sans MS"/>
              </a:rPr>
              <a:t> </a:t>
            </a:r>
            <a:r>
              <a:rPr lang="en-US" sz="1600" err="1">
                <a:latin typeface="Comic Sans MS"/>
              </a:rPr>
              <a:t>аниме-конах</a:t>
            </a:r>
            <a:r>
              <a:rPr lang="en-US" sz="1600">
                <a:latin typeface="Comic Sans MS"/>
              </a:rPr>
              <a:t>. </a:t>
            </a:r>
            <a:r>
              <a:rPr lang="en-US" sz="1600" err="1">
                <a:latin typeface="Comic Sans MS"/>
              </a:rPr>
              <a:t>Являясь</a:t>
            </a:r>
            <a:r>
              <a:rPr lang="en-US" sz="1600">
                <a:latin typeface="Comic Sans MS"/>
              </a:rPr>
              <a:t> </a:t>
            </a:r>
            <a:r>
              <a:rPr lang="en-US" sz="1600" err="1">
                <a:latin typeface="Comic Sans MS"/>
              </a:rPr>
              <a:t>по</a:t>
            </a:r>
            <a:r>
              <a:rPr lang="en-US" sz="1600">
                <a:latin typeface="Comic Sans MS"/>
              </a:rPr>
              <a:t> </a:t>
            </a:r>
            <a:r>
              <a:rPr lang="en-US" sz="1600" err="1">
                <a:latin typeface="Comic Sans MS"/>
              </a:rPr>
              <a:t>сути</a:t>
            </a:r>
            <a:r>
              <a:rPr lang="en-US" sz="1600">
                <a:latin typeface="Comic Sans MS"/>
              </a:rPr>
              <a:t> </a:t>
            </a:r>
            <a:r>
              <a:rPr lang="en-US" sz="1600" err="1">
                <a:latin typeface="Comic Sans MS"/>
              </a:rPr>
              <a:t>дела</a:t>
            </a:r>
            <a:r>
              <a:rPr lang="en-US" sz="1600">
                <a:latin typeface="Comic Sans MS"/>
              </a:rPr>
              <a:t> </a:t>
            </a:r>
            <a:r>
              <a:rPr lang="en-US" sz="1600" err="1">
                <a:latin typeface="Comic Sans MS"/>
              </a:rPr>
              <a:t>фэнским</a:t>
            </a:r>
            <a:r>
              <a:rPr lang="en-US" sz="1600">
                <a:latin typeface="Comic Sans MS"/>
              </a:rPr>
              <a:t> </a:t>
            </a:r>
            <a:r>
              <a:rPr lang="en-US" sz="1600" err="1">
                <a:latin typeface="Comic Sans MS"/>
              </a:rPr>
              <a:t>творчеством</a:t>
            </a:r>
            <a:r>
              <a:rPr lang="en-US" sz="1600">
                <a:latin typeface="Comic Sans MS"/>
              </a:rPr>
              <a:t>, </a:t>
            </a:r>
            <a:r>
              <a:rPr lang="en-US" sz="1600" err="1">
                <a:latin typeface="Comic Sans MS"/>
              </a:rPr>
              <a:t>косплей</a:t>
            </a:r>
            <a:r>
              <a:rPr lang="en-US" sz="1600">
                <a:latin typeface="Comic Sans MS"/>
              </a:rPr>
              <a:t> </a:t>
            </a:r>
            <a:r>
              <a:rPr lang="en-US" sz="1600" err="1">
                <a:latin typeface="Comic Sans MS"/>
              </a:rPr>
              <a:t>за</a:t>
            </a:r>
            <a:r>
              <a:rPr lang="en-US" sz="1600">
                <a:latin typeface="Comic Sans MS"/>
              </a:rPr>
              <a:t> </a:t>
            </a:r>
            <a:r>
              <a:rPr lang="en-US" sz="1600" err="1">
                <a:latin typeface="Comic Sans MS"/>
              </a:rPr>
              <a:t>рубежом</a:t>
            </a:r>
            <a:r>
              <a:rPr lang="en-US" sz="1600">
                <a:latin typeface="Comic Sans MS"/>
              </a:rPr>
              <a:t> </a:t>
            </a:r>
            <a:r>
              <a:rPr lang="en-US" sz="1600" err="1">
                <a:latin typeface="Comic Sans MS"/>
              </a:rPr>
              <a:t>приобрел</a:t>
            </a:r>
            <a:r>
              <a:rPr lang="en-US" sz="1600">
                <a:latin typeface="Comic Sans MS"/>
              </a:rPr>
              <a:t> </a:t>
            </a:r>
            <a:r>
              <a:rPr lang="en-US" sz="1600" err="1">
                <a:latin typeface="Comic Sans MS"/>
              </a:rPr>
              <a:t>коммерческий</a:t>
            </a:r>
            <a:r>
              <a:rPr lang="en-US" sz="1600">
                <a:latin typeface="Comic Sans MS"/>
              </a:rPr>
              <a:t> </a:t>
            </a:r>
            <a:r>
              <a:rPr lang="en-US" sz="1600" err="1">
                <a:latin typeface="Comic Sans MS"/>
              </a:rPr>
              <a:t>оттенок</a:t>
            </a:r>
            <a:r>
              <a:rPr lang="en-US" sz="1600">
                <a:latin typeface="Comic Sans MS"/>
              </a:rPr>
              <a:t> с </a:t>
            </a:r>
            <a:r>
              <a:rPr lang="en-US" sz="1600" err="1">
                <a:latin typeface="Comic Sans MS"/>
              </a:rPr>
              <a:t>появлением</a:t>
            </a:r>
            <a:r>
              <a:rPr lang="en-US" sz="1600">
                <a:latin typeface="Comic Sans MS"/>
              </a:rPr>
              <a:t> </a:t>
            </a:r>
            <a:r>
              <a:rPr lang="en-US" sz="1600" err="1">
                <a:latin typeface="Comic Sans MS"/>
              </a:rPr>
              <a:t>фирм-производителей</a:t>
            </a:r>
            <a:r>
              <a:rPr lang="en-US" sz="1600">
                <a:latin typeface="Comic Sans MS"/>
              </a:rPr>
              <a:t> </a:t>
            </a:r>
            <a:r>
              <a:rPr lang="en-US" sz="1600" err="1">
                <a:latin typeface="Comic Sans MS"/>
              </a:rPr>
              <a:t>костюмов</a:t>
            </a:r>
            <a:r>
              <a:rPr lang="en-US" sz="1600">
                <a:latin typeface="Comic Sans MS"/>
              </a:rPr>
              <a:t> и </a:t>
            </a:r>
            <a:r>
              <a:rPr lang="en-US" sz="1600" err="1">
                <a:latin typeface="Comic Sans MS"/>
              </a:rPr>
              <a:t>атрибутики</a:t>
            </a:r>
            <a:r>
              <a:rPr lang="en-US" sz="1600">
                <a:latin typeface="Comic Sans MS"/>
              </a:rPr>
              <a:t> </a:t>
            </a:r>
            <a:r>
              <a:rPr lang="en-US" sz="1600" err="1">
                <a:latin typeface="Comic Sans MS"/>
              </a:rPr>
              <a:t>для</a:t>
            </a:r>
            <a:r>
              <a:rPr lang="en-US" sz="1600">
                <a:latin typeface="Comic Sans MS"/>
              </a:rPr>
              <a:t> косплея.</a:t>
            </a:r>
          </a:p>
          <a:p>
            <a:pPr indent="-228600">
              <a:lnSpc>
                <a:spcPct val="90000"/>
              </a:lnSpc>
              <a:spcAft>
                <a:spcPts val="600"/>
              </a:spcAft>
              <a:buFont typeface="Arial" panose="020B0604020202020204" pitchFamily="34" charset="0"/>
              <a:buChar char="•"/>
            </a:pPr>
            <a:endParaRPr lang="en-US" sz="1600">
              <a:latin typeface="Comic Sans MS"/>
            </a:endParaRPr>
          </a:p>
          <a:p>
            <a:pPr indent="-228600">
              <a:lnSpc>
                <a:spcPct val="90000"/>
              </a:lnSpc>
              <a:spcAft>
                <a:spcPts val="600"/>
              </a:spcAft>
              <a:buFont typeface="Arial" panose="020B0604020202020204" pitchFamily="34" charset="0"/>
              <a:buChar char="•"/>
            </a:pPr>
            <a:endParaRPr lang="en-US" sz="1600">
              <a:latin typeface="Comic Sans MS"/>
            </a:endParaRPr>
          </a:p>
          <a:p>
            <a:pPr indent="-228600">
              <a:lnSpc>
                <a:spcPct val="90000"/>
              </a:lnSpc>
              <a:spcAft>
                <a:spcPts val="600"/>
              </a:spcAft>
              <a:buFont typeface="Arial" panose="020B0604020202020204" pitchFamily="34" charset="0"/>
              <a:buChar char="•"/>
            </a:pPr>
            <a:endParaRPr lang="en-US" sz="1600">
              <a:latin typeface="Comic Sans MS"/>
            </a:endParaRPr>
          </a:p>
        </p:txBody>
      </p:sp>
      <p:sp>
        <p:nvSpPr>
          <p:cNvPr id="5" name="TextBox 1">
            <a:extLst>
              <a:ext uri="{FF2B5EF4-FFF2-40B4-BE49-F238E27FC236}">
                <a16:creationId xmlns:a16="http://schemas.microsoft.com/office/drawing/2014/main" id="{9D665D47-2B8D-4E7C-BBC6-28AE28748974}"/>
              </a:ext>
            </a:extLst>
          </p:cNvPr>
          <p:cNvSpPr txBox="1"/>
          <p:nvPr/>
        </p:nvSpPr>
        <p:spPr>
          <a:xfrm>
            <a:off x="-6464674" y="4732244"/>
            <a:ext cx="2743200"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spcAft>
                <a:spcPts val="600"/>
              </a:spcAft>
            </a:pPr>
            <a:r>
              <a:rPr lang="ru-RU"/>
              <a:t>Текст слайда</a:t>
            </a:r>
          </a:p>
        </p:txBody>
      </p:sp>
      <p:sp>
        <p:nvSpPr>
          <p:cNvPr id="6" name="TextBox 1">
            <a:extLst>
              <a:ext uri="{FF2B5EF4-FFF2-40B4-BE49-F238E27FC236}">
                <a16:creationId xmlns:a16="http://schemas.microsoft.com/office/drawing/2014/main" id="{9D665D47-2B8D-4E7C-BBC6-28AE28748974}"/>
              </a:ext>
            </a:extLst>
          </p:cNvPr>
          <p:cNvSpPr txBox="1"/>
          <p:nvPr/>
        </p:nvSpPr>
        <p:spPr>
          <a:xfrm>
            <a:off x="-5254999" y="3611096"/>
            <a:ext cx="2743200"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spcAft>
                <a:spcPts val="600"/>
              </a:spcAft>
            </a:pPr>
            <a:r>
              <a:rPr lang="ru-RU"/>
              <a:t>Текст слайда</a:t>
            </a:r>
          </a:p>
        </p:txBody>
      </p:sp>
      <p:sp>
        <p:nvSpPr>
          <p:cNvPr id="7" name="TextBox 1">
            <a:extLst>
              <a:ext uri="{FF2B5EF4-FFF2-40B4-BE49-F238E27FC236}">
                <a16:creationId xmlns:a16="http://schemas.microsoft.com/office/drawing/2014/main" id="{9D665D47-2B8D-4E7C-BBC6-28AE28748974}"/>
              </a:ext>
            </a:extLst>
          </p:cNvPr>
          <p:cNvSpPr txBox="1"/>
          <p:nvPr/>
        </p:nvSpPr>
        <p:spPr>
          <a:xfrm>
            <a:off x="-6465795" y="3135406"/>
            <a:ext cx="2743200"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spcAft>
                <a:spcPts val="600"/>
              </a:spcAft>
            </a:pPr>
            <a:r>
              <a:rPr lang="ru-RU"/>
              <a:t>Текст слайда</a:t>
            </a:r>
          </a:p>
        </p:txBody>
      </p:sp>
    </p:spTree>
    <p:extLst>
      <p:ext uri="{BB962C8B-B14F-4D97-AF65-F5344CB8AC3E}">
        <p14:creationId xmlns:p14="http://schemas.microsoft.com/office/powerpoint/2010/main" val="326701948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0">
            <a:extLst>
              <a:ext uri="{FF2B5EF4-FFF2-40B4-BE49-F238E27FC236}">
                <a16:creationId xmlns:a16="http://schemas.microsoft.com/office/drawing/2014/main" id="{5D13CC36-B950-4F02-9BAF-9A7EB2673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2">
            <a:extLst>
              <a:ext uri="{FF2B5EF4-FFF2-40B4-BE49-F238E27FC236}">
                <a16:creationId xmlns:a16="http://schemas.microsoft.com/office/drawing/2014/main" id="{4F2E2428-58BA-458D-AA54-05502E63F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748215" cy="6857999"/>
          </a:xfrm>
          <a:custGeom>
            <a:avLst/>
            <a:gdLst>
              <a:gd name="connsiteX0" fmla="*/ 0 w 9024730"/>
              <a:gd name="connsiteY0" fmla="*/ 0 h 6857999"/>
              <a:gd name="connsiteX1" fmla="*/ 9024730 w 9024730"/>
              <a:gd name="connsiteY1" fmla="*/ 0 h 6857999"/>
              <a:gd name="connsiteX2" fmla="*/ 9024730 w 9024730"/>
              <a:gd name="connsiteY2" fmla="*/ 2 h 6857999"/>
              <a:gd name="connsiteX3" fmla="*/ 8447016 w 9024730"/>
              <a:gd name="connsiteY3" fmla="*/ 2 h 6857999"/>
              <a:gd name="connsiteX4" fmla="*/ 8441214 w 9024730"/>
              <a:gd name="connsiteY4" fmla="*/ 14562 h 6857999"/>
              <a:gd name="connsiteX5" fmla="*/ 8445389 w 9024730"/>
              <a:gd name="connsiteY5" fmla="*/ 59077 h 6857999"/>
              <a:gd name="connsiteX6" fmla="*/ 8437086 w 9024730"/>
              <a:gd name="connsiteY6" fmla="*/ 107668 h 6857999"/>
              <a:gd name="connsiteX7" fmla="*/ 8458599 w 9024730"/>
              <a:gd name="connsiteY7" fmla="*/ 246136 h 6857999"/>
              <a:gd name="connsiteX8" fmla="*/ 8433237 w 9024730"/>
              <a:gd name="connsiteY8" fmla="*/ 372908 h 6857999"/>
              <a:gd name="connsiteX9" fmla="*/ 8430194 w 9024730"/>
              <a:gd name="connsiteY9" fmla="*/ 450607 h 6857999"/>
              <a:gd name="connsiteX10" fmla="*/ 8443315 w 9024730"/>
              <a:gd name="connsiteY10" fmla="*/ 812800 h 6857999"/>
              <a:gd name="connsiteX11" fmla="*/ 8453042 w 9024730"/>
              <a:gd name="connsiteY11" fmla="*/ 912727 h 6857999"/>
              <a:gd name="connsiteX12" fmla="*/ 8451649 w 9024730"/>
              <a:gd name="connsiteY12" fmla="*/ 989950 h 6857999"/>
              <a:gd name="connsiteX13" fmla="*/ 8455592 w 9024730"/>
              <a:gd name="connsiteY13" fmla="*/ 1141745 h 6857999"/>
              <a:gd name="connsiteX14" fmla="*/ 8470203 w 9024730"/>
              <a:gd name="connsiteY14" fmla="*/ 1265454 h 6857999"/>
              <a:gd name="connsiteX15" fmla="*/ 8499638 w 9024730"/>
              <a:gd name="connsiteY15" fmla="*/ 1385480 h 6857999"/>
              <a:gd name="connsiteX16" fmla="*/ 8518660 w 9024730"/>
              <a:gd name="connsiteY16" fmla="*/ 1458060 h 6857999"/>
              <a:gd name="connsiteX17" fmla="*/ 8539125 w 9024730"/>
              <a:gd name="connsiteY17" fmla="*/ 1513175 h 6857999"/>
              <a:gd name="connsiteX18" fmla="*/ 8570281 w 9024730"/>
              <a:gd name="connsiteY18" fmla="*/ 1570809 h 6857999"/>
              <a:gd name="connsiteX19" fmla="*/ 8605212 w 9024730"/>
              <a:gd name="connsiteY19" fmla="*/ 1638391 h 6857999"/>
              <a:gd name="connsiteX20" fmla="*/ 8626457 w 9024730"/>
              <a:gd name="connsiteY20" fmla="*/ 1742490 h 6857999"/>
              <a:gd name="connsiteX21" fmla="*/ 8654861 w 9024730"/>
              <a:gd name="connsiteY21" fmla="*/ 1818229 h 6857999"/>
              <a:gd name="connsiteX22" fmla="*/ 8648005 w 9024730"/>
              <a:gd name="connsiteY22" fmla="*/ 1862723 h 6857999"/>
              <a:gd name="connsiteX23" fmla="*/ 8654469 w 9024730"/>
              <a:gd name="connsiteY23" fmla="*/ 1917476 h 6857999"/>
              <a:gd name="connsiteX24" fmla="*/ 8649702 w 9024730"/>
              <a:gd name="connsiteY24" fmla="*/ 1972204 h 6857999"/>
              <a:gd name="connsiteX25" fmla="*/ 8656357 w 9024730"/>
              <a:gd name="connsiteY25" fmla="*/ 2054291 h 6857999"/>
              <a:gd name="connsiteX26" fmla="*/ 8648660 w 9024730"/>
              <a:gd name="connsiteY26" fmla="*/ 2227417 h 6857999"/>
              <a:gd name="connsiteX27" fmla="*/ 8607609 w 9024730"/>
              <a:gd name="connsiteY27" fmla="*/ 2510933 h 6857999"/>
              <a:gd name="connsiteX28" fmla="*/ 8608432 w 9024730"/>
              <a:gd name="connsiteY28" fmla="*/ 2741866 h 6857999"/>
              <a:gd name="connsiteX29" fmla="*/ 8619112 w 9024730"/>
              <a:gd name="connsiteY29" fmla="*/ 2864935 h 6857999"/>
              <a:gd name="connsiteX30" fmla="*/ 8627742 w 9024730"/>
              <a:gd name="connsiteY30" fmla="*/ 2950807 h 6857999"/>
              <a:gd name="connsiteX31" fmla="*/ 8611822 w 9024730"/>
              <a:gd name="connsiteY31" fmla="*/ 2978246 h 6857999"/>
              <a:gd name="connsiteX32" fmla="*/ 8608239 w 9024730"/>
              <a:gd name="connsiteY32" fmla="*/ 2995916 h 6857999"/>
              <a:gd name="connsiteX33" fmla="*/ 8598647 w 9024730"/>
              <a:gd name="connsiteY33" fmla="*/ 2998648 h 6857999"/>
              <a:gd name="connsiteX34" fmla="*/ 8587108 w 9024730"/>
              <a:gd name="connsiteY34" fmla="*/ 3023630 h 6857999"/>
              <a:gd name="connsiteX35" fmla="*/ 8577885 w 9024730"/>
              <a:gd name="connsiteY35" fmla="*/ 3096975 h 6857999"/>
              <a:gd name="connsiteX36" fmla="*/ 8557492 w 9024730"/>
              <a:gd name="connsiteY36" fmla="*/ 3216657 h 6857999"/>
              <a:gd name="connsiteX37" fmla="*/ 8560894 w 9024730"/>
              <a:gd name="connsiteY37" fmla="*/ 3310980 h 6857999"/>
              <a:gd name="connsiteX38" fmla="*/ 8547852 w 9024730"/>
              <a:gd name="connsiteY38" fmla="*/ 3344725 h 6857999"/>
              <a:gd name="connsiteX39" fmla="*/ 8535427 w 9024730"/>
              <a:gd name="connsiteY39" fmla="*/ 3393250 h 6857999"/>
              <a:gd name="connsiteX40" fmla="*/ 8520092 w 9024730"/>
              <a:gd name="connsiteY40" fmla="*/ 3514536 h 6857999"/>
              <a:gd name="connsiteX41" fmla="*/ 8497231 w 9024730"/>
              <a:gd name="connsiteY41" fmla="*/ 3686149 h 6857999"/>
              <a:gd name="connsiteX42" fmla="*/ 8489799 w 9024730"/>
              <a:gd name="connsiteY42" fmla="*/ 3692208 h 6857999"/>
              <a:gd name="connsiteX43" fmla="*/ 8475804 w 9024730"/>
              <a:gd name="connsiteY43" fmla="*/ 3776022 h 6857999"/>
              <a:gd name="connsiteX44" fmla="*/ 8471279 w 9024730"/>
              <a:gd name="connsiteY44" fmla="*/ 3977138 h 6857999"/>
              <a:gd name="connsiteX45" fmla="*/ 8408913 w 9024730"/>
              <a:gd name="connsiteY45" fmla="*/ 4222149 h 6857999"/>
              <a:gd name="connsiteX46" fmla="*/ 8402112 w 9024730"/>
              <a:gd name="connsiteY46" fmla="*/ 4364683 h 6857999"/>
              <a:gd name="connsiteX47" fmla="*/ 8393355 w 9024730"/>
              <a:gd name="connsiteY47" fmla="*/ 4462471 h 6857999"/>
              <a:gd name="connsiteX48" fmla="*/ 8376166 w 9024730"/>
              <a:gd name="connsiteY48" fmla="*/ 4574052 h 6857999"/>
              <a:gd name="connsiteX49" fmla="*/ 8341678 w 9024730"/>
              <a:gd name="connsiteY49" fmla="*/ 4667756 h 6857999"/>
              <a:gd name="connsiteX50" fmla="*/ 8273661 w 9024730"/>
              <a:gd name="connsiteY50" fmla="*/ 4799019 h 6857999"/>
              <a:gd name="connsiteX51" fmla="*/ 8256132 w 9024730"/>
              <a:gd name="connsiteY51" fmla="*/ 4849614 h 6857999"/>
              <a:gd name="connsiteX52" fmla="*/ 8226804 w 9024730"/>
              <a:gd name="connsiteY52" fmla="*/ 4919971 h 6857999"/>
              <a:gd name="connsiteX53" fmla="*/ 8171825 w 9024730"/>
              <a:gd name="connsiteY53" fmla="*/ 5010766 h 6857999"/>
              <a:gd name="connsiteX54" fmla="*/ 8143172 w 9024730"/>
              <a:gd name="connsiteY54" fmla="*/ 5088190 h 6857999"/>
              <a:gd name="connsiteX55" fmla="*/ 8126363 w 9024730"/>
              <a:gd name="connsiteY55" fmla="*/ 5143922 h 6857999"/>
              <a:gd name="connsiteX56" fmla="*/ 8103782 w 9024730"/>
              <a:gd name="connsiteY56" fmla="*/ 5284346 h 6857999"/>
              <a:gd name="connsiteX57" fmla="*/ 8084361 w 9024730"/>
              <a:gd name="connsiteY57" fmla="*/ 5390948 h 6857999"/>
              <a:gd name="connsiteX58" fmla="*/ 8062552 w 9024730"/>
              <a:gd name="connsiteY58" fmla="*/ 5470854 h 6857999"/>
              <a:gd name="connsiteX59" fmla="*/ 8057342 w 9024730"/>
              <a:gd name="connsiteY59" fmla="*/ 5529643 h 6857999"/>
              <a:gd name="connsiteX60" fmla="*/ 8044923 w 9024730"/>
              <a:gd name="connsiteY60" fmla="*/ 5597292 h 6857999"/>
              <a:gd name="connsiteX61" fmla="*/ 8035233 w 9024730"/>
              <a:gd name="connsiteY61" fmla="*/ 5608899 h 6857999"/>
              <a:gd name="connsiteX62" fmla="*/ 8018178 w 9024730"/>
              <a:gd name="connsiteY62" fmla="*/ 5684911 h 6857999"/>
              <a:gd name="connsiteX63" fmla="*/ 8018018 w 9024730"/>
              <a:gd name="connsiteY63" fmla="*/ 5755776 h 6857999"/>
              <a:gd name="connsiteX64" fmla="*/ 8008640 w 9024730"/>
              <a:gd name="connsiteY64" fmla="*/ 5889599 h 6857999"/>
              <a:gd name="connsiteX65" fmla="*/ 8013542 w 9024730"/>
              <a:gd name="connsiteY65" fmla="*/ 5989744 h 6857999"/>
              <a:gd name="connsiteX66" fmla="*/ 7980757 w 9024730"/>
              <a:gd name="connsiteY66" fmla="*/ 6084926 h 6857999"/>
              <a:gd name="connsiteX67" fmla="*/ 7975907 w 9024730"/>
              <a:gd name="connsiteY67" fmla="*/ 6346549 h 6857999"/>
              <a:gd name="connsiteX68" fmla="*/ 7974221 w 9024730"/>
              <a:gd name="connsiteY68" fmla="*/ 6527527 h 6857999"/>
              <a:gd name="connsiteX69" fmla="*/ 7979135 w 9024730"/>
              <a:gd name="connsiteY69" fmla="*/ 6627129 h 6857999"/>
              <a:gd name="connsiteX70" fmla="*/ 7979404 w 9024730"/>
              <a:gd name="connsiteY70" fmla="*/ 6694819 h 6857999"/>
              <a:gd name="connsiteX71" fmla="*/ 8009526 w 9024730"/>
              <a:gd name="connsiteY71" fmla="*/ 6765445 h 6857999"/>
              <a:gd name="connsiteX72" fmla="*/ 8018211 w 9024730"/>
              <a:gd name="connsiteY72" fmla="*/ 6844697 h 6857999"/>
              <a:gd name="connsiteX73" fmla="*/ 8019608 w 9024730"/>
              <a:gd name="connsiteY73" fmla="*/ 6857999 h 6857999"/>
              <a:gd name="connsiteX74" fmla="*/ 0 w 9024730"/>
              <a:gd name="connsiteY74"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9024730" h="6857999">
                <a:moveTo>
                  <a:pt x="0" y="0"/>
                </a:moveTo>
                <a:lnTo>
                  <a:pt x="9024730" y="0"/>
                </a:lnTo>
                <a:lnTo>
                  <a:pt x="9024730" y="2"/>
                </a:lnTo>
                <a:lnTo>
                  <a:pt x="8447016" y="2"/>
                </a:lnTo>
                <a:lnTo>
                  <a:pt x="8441214" y="14562"/>
                </a:lnTo>
                <a:lnTo>
                  <a:pt x="8445389" y="59077"/>
                </a:lnTo>
                <a:cubicBezTo>
                  <a:pt x="8445971" y="76949"/>
                  <a:pt x="8436504" y="89796"/>
                  <a:pt x="8437086" y="107668"/>
                </a:cubicBezTo>
                <a:cubicBezTo>
                  <a:pt x="8417947" y="138162"/>
                  <a:pt x="8459241" y="201929"/>
                  <a:pt x="8458599" y="246136"/>
                </a:cubicBezTo>
                <a:cubicBezTo>
                  <a:pt x="8457958" y="290343"/>
                  <a:pt x="8471649" y="364179"/>
                  <a:pt x="8433237" y="372908"/>
                </a:cubicBezTo>
                <a:cubicBezTo>
                  <a:pt x="8426916" y="431308"/>
                  <a:pt x="8438389" y="357606"/>
                  <a:pt x="8430194" y="450607"/>
                </a:cubicBezTo>
                <a:cubicBezTo>
                  <a:pt x="8466727" y="551950"/>
                  <a:pt x="8430182" y="787036"/>
                  <a:pt x="8443315" y="812800"/>
                </a:cubicBezTo>
                <a:cubicBezTo>
                  <a:pt x="8478999" y="860799"/>
                  <a:pt x="8435788" y="854953"/>
                  <a:pt x="8453042" y="912727"/>
                </a:cubicBezTo>
                <a:cubicBezTo>
                  <a:pt x="8462900" y="945986"/>
                  <a:pt x="8451223" y="951781"/>
                  <a:pt x="8451649" y="989950"/>
                </a:cubicBezTo>
                <a:cubicBezTo>
                  <a:pt x="8452074" y="1028120"/>
                  <a:pt x="8452500" y="1095828"/>
                  <a:pt x="8455592" y="1141745"/>
                </a:cubicBezTo>
                <a:cubicBezTo>
                  <a:pt x="8458684" y="1187662"/>
                  <a:pt x="8470047" y="1234783"/>
                  <a:pt x="8470203" y="1265454"/>
                </a:cubicBezTo>
                <a:cubicBezTo>
                  <a:pt x="8458947" y="1304052"/>
                  <a:pt x="8496012" y="1370755"/>
                  <a:pt x="8499638" y="1385480"/>
                </a:cubicBezTo>
                <a:cubicBezTo>
                  <a:pt x="8514485" y="1422714"/>
                  <a:pt x="8525070" y="1428103"/>
                  <a:pt x="8518660" y="1458060"/>
                </a:cubicBezTo>
                <a:cubicBezTo>
                  <a:pt x="8518783" y="1468057"/>
                  <a:pt x="8539003" y="1503177"/>
                  <a:pt x="8539125" y="1513175"/>
                </a:cubicBezTo>
                <a:lnTo>
                  <a:pt x="8570281" y="1570809"/>
                </a:lnTo>
                <a:cubicBezTo>
                  <a:pt x="8597636" y="1617136"/>
                  <a:pt x="8594573" y="1601443"/>
                  <a:pt x="8605212" y="1638391"/>
                </a:cubicBezTo>
                <a:cubicBezTo>
                  <a:pt x="8629645" y="1719640"/>
                  <a:pt x="8613884" y="1715203"/>
                  <a:pt x="8626457" y="1742490"/>
                </a:cubicBezTo>
                <a:lnTo>
                  <a:pt x="8654861" y="1818229"/>
                </a:lnTo>
                <a:cubicBezTo>
                  <a:pt x="8657202" y="1824059"/>
                  <a:pt x="8651899" y="1851211"/>
                  <a:pt x="8648005" y="1862723"/>
                </a:cubicBezTo>
                <a:lnTo>
                  <a:pt x="8654469" y="1917476"/>
                </a:lnTo>
                <a:lnTo>
                  <a:pt x="8649702" y="1972204"/>
                </a:lnTo>
                <a:cubicBezTo>
                  <a:pt x="8652251" y="1979569"/>
                  <a:pt x="8651461" y="2048203"/>
                  <a:pt x="8656357" y="2054291"/>
                </a:cubicBezTo>
                <a:cubicBezTo>
                  <a:pt x="8672645" y="2141657"/>
                  <a:pt x="8632397" y="2189849"/>
                  <a:pt x="8648660" y="2227417"/>
                </a:cubicBezTo>
                <a:cubicBezTo>
                  <a:pt x="8639941" y="2317591"/>
                  <a:pt x="8613796" y="2407644"/>
                  <a:pt x="8607609" y="2510933"/>
                </a:cubicBezTo>
                <a:cubicBezTo>
                  <a:pt x="8633490" y="2597916"/>
                  <a:pt x="8602674" y="2649734"/>
                  <a:pt x="8608432" y="2741866"/>
                </a:cubicBezTo>
                <a:cubicBezTo>
                  <a:pt x="8630300" y="2779815"/>
                  <a:pt x="8631929" y="2817058"/>
                  <a:pt x="8619112" y="2864935"/>
                </a:cubicBezTo>
                <a:cubicBezTo>
                  <a:pt x="8655820" y="2860552"/>
                  <a:pt x="8588374" y="2937673"/>
                  <a:pt x="8627742" y="2950807"/>
                </a:cubicBezTo>
                <a:lnTo>
                  <a:pt x="8611822" y="2978246"/>
                </a:lnTo>
                <a:lnTo>
                  <a:pt x="8608239" y="2995916"/>
                </a:lnTo>
                <a:lnTo>
                  <a:pt x="8598647" y="2998648"/>
                </a:lnTo>
                <a:lnTo>
                  <a:pt x="8587108" y="3023630"/>
                </a:lnTo>
                <a:cubicBezTo>
                  <a:pt x="8584111" y="3033333"/>
                  <a:pt x="8577413" y="3084375"/>
                  <a:pt x="8577885" y="3096975"/>
                </a:cubicBezTo>
                <a:cubicBezTo>
                  <a:pt x="8594321" y="3142205"/>
                  <a:pt x="8535131" y="3160433"/>
                  <a:pt x="8557492" y="3216657"/>
                </a:cubicBezTo>
                <a:cubicBezTo>
                  <a:pt x="8562518" y="3237178"/>
                  <a:pt x="8573573" y="3299737"/>
                  <a:pt x="8560894" y="3310980"/>
                </a:cubicBezTo>
                <a:cubicBezTo>
                  <a:pt x="8557601" y="3323902"/>
                  <a:pt x="8561083" y="3339340"/>
                  <a:pt x="8547852" y="3344725"/>
                </a:cubicBezTo>
                <a:cubicBezTo>
                  <a:pt x="8531788" y="3353908"/>
                  <a:pt x="8553430" y="3400659"/>
                  <a:pt x="8535427" y="3393250"/>
                </a:cubicBezTo>
                <a:cubicBezTo>
                  <a:pt x="8550195" y="3426421"/>
                  <a:pt x="8529553" y="3487753"/>
                  <a:pt x="8520092" y="3514536"/>
                </a:cubicBezTo>
                <a:cubicBezTo>
                  <a:pt x="8513726" y="3563353"/>
                  <a:pt x="8500070" y="3650327"/>
                  <a:pt x="8497231" y="3686149"/>
                </a:cubicBezTo>
                <a:cubicBezTo>
                  <a:pt x="8494574" y="3687657"/>
                  <a:pt x="8493370" y="3677229"/>
                  <a:pt x="8489799" y="3692208"/>
                </a:cubicBezTo>
                <a:cubicBezTo>
                  <a:pt x="8486228" y="3707187"/>
                  <a:pt x="8465938" y="3757479"/>
                  <a:pt x="8475804" y="3776022"/>
                </a:cubicBezTo>
                <a:cubicBezTo>
                  <a:pt x="8441061" y="3875691"/>
                  <a:pt x="8487451" y="3939839"/>
                  <a:pt x="8471279" y="3977138"/>
                </a:cubicBezTo>
                <a:cubicBezTo>
                  <a:pt x="8465599" y="4067300"/>
                  <a:pt x="8419685" y="4164564"/>
                  <a:pt x="8408913" y="4222149"/>
                </a:cubicBezTo>
                <a:cubicBezTo>
                  <a:pt x="8403583" y="4287917"/>
                  <a:pt x="8398240" y="4339232"/>
                  <a:pt x="8402112" y="4364683"/>
                </a:cubicBezTo>
                <a:lnTo>
                  <a:pt x="8393355" y="4462471"/>
                </a:lnTo>
                <a:cubicBezTo>
                  <a:pt x="8396004" y="4503329"/>
                  <a:pt x="8376320" y="4548111"/>
                  <a:pt x="8376166" y="4574052"/>
                </a:cubicBezTo>
                <a:cubicBezTo>
                  <a:pt x="8369380" y="4670665"/>
                  <a:pt x="8352302" y="4649921"/>
                  <a:pt x="8341678" y="4667756"/>
                </a:cubicBezTo>
                <a:cubicBezTo>
                  <a:pt x="8320864" y="4705850"/>
                  <a:pt x="8290794" y="4758928"/>
                  <a:pt x="8273661" y="4799019"/>
                </a:cubicBezTo>
                <a:cubicBezTo>
                  <a:pt x="8254323" y="4834076"/>
                  <a:pt x="8262378" y="4811645"/>
                  <a:pt x="8256132" y="4849614"/>
                </a:cubicBezTo>
                <a:cubicBezTo>
                  <a:pt x="8239320" y="4853334"/>
                  <a:pt x="8207060" y="4883089"/>
                  <a:pt x="8226804" y="4919971"/>
                </a:cubicBezTo>
                <a:lnTo>
                  <a:pt x="8171825" y="5010766"/>
                </a:lnTo>
                <a:cubicBezTo>
                  <a:pt x="8150097" y="4983259"/>
                  <a:pt x="8165842" y="5107656"/>
                  <a:pt x="8143172" y="5088190"/>
                </a:cubicBezTo>
                <a:cubicBezTo>
                  <a:pt x="8128060" y="5102008"/>
                  <a:pt x="8138350" y="5118851"/>
                  <a:pt x="8126363" y="5143922"/>
                </a:cubicBezTo>
                <a:cubicBezTo>
                  <a:pt x="8116335" y="5192745"/>
                  <a:pt x="8111851" y="5226225"/>
                  <a:pt x="8103782" y="5284346"/>
                </a:cubicBezTo>
                <a:cubicBezTo>
                  <a:pt x="8101016" y="5338386"/>
                  <a:pt x="8095811" y="5337325"/>
                  <a:pt x="8084361" y="5390948"/>
                </a:cubicBezTo>
                <a:cubicBezTo>
                  <a:pt x="8082912" y="5429655"/>
                  <a:pt x="8063705" y="5449508"/>
                  <a:pt x="8062552" y="5470854"/>
                </a:cubicBezTo>
                <a:cubicBezTo>
                  <a:pt x="8086776" y="5526328"/>
                  <a:pt x="8037513" y="5496377"/>
                  <a:pt x="8057342" y="5529643"/>
                </a:cubicBezTo>
                <a:cubicBezTo>
                  <a:pt x="8050653" y="5550879"/>
                  <a:pt x="8055939" y="5587444"/>
                  <a:pt x="8044923" y="5597292"/>
                </a:cubicBezTo>
                <a:lnTo>
                  <a:pt x="8035233" y="5608899"/>
                </a:lnTo>
                <a:cubicBezTo>
                  <a:pt x="8030775" y="5623501"/>
                  <a:pt x="8021047" y="5660431"/>
                  <a:pt x="8018178" y="5684911"/>
                </a:cubicBezTo>
                <a:cubicBezTo>
                  <a:pt x="8005590" y="5692608"/>
                  <a:pt x="8011744" y="5734344"/>
                  <a:pt x="8018018" y="5755776"/>
                </a:cubicBezTo>
                <a:cubicBezTo>
                  <a:pt x="8019409" y="5792777"/>
                  <a:pt x="7989082" y="5848613"/>
                  <a:pt x="8008640" y="5889599"/>
                </a:cubicBezTo>
                <a:cubicBezTo>
                  <a:pt x="8011480" y="5932097"/>
                  <a:pt x="8009486" y="5940901"/>
                  <a:pt x="8013542" y="5989744"/>
                </a:cubicBezTo>
                <a:cubicBezTo>
                  <a:pt x="8022089" y="6020787"/>
                  <a:pt x="7982918" y="6024963"/>
                  <a:pt x="7980757" y="6084926"/>
                </a:cubicBezTo>
                <a:cubicBezTo>
                  <a:pt x="7974117" y="6134231"/>
                  <a:pt x="7999371" y="6240432"/>
                  <a:pt x="7975907" y="6346549"/>
                </a:cubicBezTo>
                <a:cubicBezTo>
                  <a:pt x="7987225" y="6409741"/>
                  <a:pt x="7980509" y="6468689"/>
                  <a:pt x="7974221" y="6527527"/>
                </a:cubicBezTo>
                <a:cubicBezTo>
                  <a:pt x="7955361" y="6585667"/>
                  <a:pt x="7987786" y="6579284"/>
                  <a:pt x="7979135" y="6627129"/>
                </a:cubicBezTo>
                <a:cubicBezTo>
                  <a:pt x="7983057" y="6635153"/>
                  <a:pt x="7984986" y="6697665"/>
                  <a:pt x="7979404" y="6694819"/>
                </a:cubicBezTo>
                <a:cubicBezTo>
                  <a:pt x="7981755" y="6716947"/>
                  <a:pt x="8003903" y="6732844"/>
                  <a:pt x="8009526" y="6765445"/>
                </a:cubicBezTo>
                <a:cubicBezTo>
                  <a:pt x="8011113" y="6776325"/>
                  <a:pt x="8014662" y="6810511"/>
                  <a:pt x="8018211" y="6844697"/>
                </a:cubicBezTo>
                <a:lnTo>
                  <a:pt x="8019608" y="6857999"/>
                </a:lnTo>
                <a:lnTo>
                  <a:pt x="0" y="685799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Box 1">
            <a:extLst>
              <a:ext uri="{FF2B5EF4-FFF2-40B4-BE49-F238E27FC236}">
                <a16:creationId xmlns:a16="http://schemas.microsoft.com/office/drawing/2014/main" id="{CC1E636F-C49C-41A3-BB7D-F83D41D1693A}"/>
              </a:ext>
            </a:extLst>
          </p:cNvPr>
          <p:cNvSpPr txBox="1"/>
          <p:nvPr/>
        </p:nvSpPr>
        <p:spPr>
          <a:xfrm>
            <a:off x="1137034" y="423985"/>
            <a:ext cx="2006180" cy="961426"/>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Bef>
                <a:spcPct val="0"/>
              </a:spcBef>
              <a:spcAft>
                <a:spcPts val="600"/>
              </a:spcAft>
            </a:pPr>
            <a:r>
              <a:rPr lang="en-US" kern="1200">
                <a:solidFill>
                  <a:schemeClr val="tx1"/>
                </a:solidFill>
                <a:latin typeface="+mj-lt"/>
                <a:ea typeface="+mj-ea"/>
                <a:cs typeface="+mj-cs"/>
              </a:rPr>
              <a:t>Аниме в России</a:t>
            </a:r>
          </a:p>
        </p:txBody>
      </p:sp>
      <p:sp>
        <p:nvSpPr>
          <p:cNvPr id="3" name="TextBox 2">
            <a:extLst>
              <a:ext uri="{FF2B5EF4-FFF2-40B4-BE49-F238E27FC236}">
                <a16:creationId xmlns:a16="http://schemas.microsoft.com/office/drawing/2014/main" id="{5371254E-ABA1-4C8F-B615-E0EE23FB3347}"/>
              </a:ext>
            </a:extLst>
          </p:cNvPr>
          <p:cNvSpPr txBox="1"/>
          <p:nvPr/>
        </p:nvSpPr>
        <p:spPr>
          <a:xfrm>
            <a:off x="902573" y="1266025"/>
            <a:ext cx="7287104" cy="5168814"/>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indent="-228600">
              <a:lnSpc>
                <a:spcPct val="90000"/>
              </a:lnSpc>
              <a:spcAft>
                <a:spcPts val="600"/>
              </a:spcAft>
              <a:buFont typeface="Arial" panose="020B0604020202020204" pitchFamily="34" charset="0"/>
              <a:buChar char="•"/>
            </a:pPr>
            <a:r>
              <a:rPr lang="en-US" sz="1100"/>
              <a:t>   </a:t>
            </a:r>
            <a:r>
              <a:rPr lang="en-US" sz="1100" err="1"/>
              <a:t>Уже</a:t>
            </a:r>
            <a:r>
              <a:rPr lang="en-US" sz="1100"/>
              <a:t> в СССР </a:t>
            </a:r>
            <a:r>
              <a:rPr lang="en-US" sz="1100" err="1"/>
              <a:t>аниме</a:t>
            </a:r>
            <a:r>
              <a:rPr lang="en-US" sz="1100"/>
              <a:t> </a:t>
            </a:r>
            <a:r>
              <a:rPr lang="en-US" sz="1100" err="1"/>
              <a:t>неоднократно</a:t>
            </a:r>
            <a:r>
              <a:rPr lang="en-US" sz="1100"/>
              <a:t> </a:t>
            </a:r>
            <a:r>
              <a:rPr lang="en-US" sz="1100" err="1"/>
              <a:t>попадало</a:t>
            </a:r>
            <a:r>
              <a:rPr lang="en-US" sz="1100"/>
              <a:t> </a:t>
            </a:r>
            <a:r>
              <a:rPr lang="en-US" sz="1100" err="1"/>
              <a:t>на</a:t>
            </a:r>
            <a:r>
              <a:rPr lang="en-US" sz="1100"/>
              <a:t> </a:t>
            </a:r>
            <a:r>
              <a:rPr lang="en-US" sz="1100" err="1"/>
              <a:t>экраны</a:t>
            </a:r>
            <a:r>
              <a:rPr lang="en-US" sz="1100"/>
              <a:t> </a:t>
            </a:r>
            <a:r>
              <a:rPr lang="en-US" sz="1100" err="1"/>
              <a:t>советских</a:t>
            </a:r>
            <a:r>
              <a:rPr lang="en-US" sz="1100"/>
              <a:t> </a:t>
            </a:r>
            <a:r>
              <a:rPr lang="en-US" sz="1100" err="1"/>
              <a:t>кинотеатров</a:t>
            </a:r>
            <a:r>
              <a:rPr lang="en-US" sz="1100"/>
              <a:t>. К </a:t>
            </a:r>
            <a:r>
              <a:rPr lang="en-US" sz="1100" err="1"/>
              <a:t>тому</a:t>
            </a:r>
            <a:r>
              <a:rPr lang="en-US" sz="1100"/>
              <a:t> </a:t>
            </a:r>
            <a:r>
              <a:rPr lang="en-US" sz="1100" err="1"/>
              <a:t>же</a:t>
            </a:r>
            <a:r>
              <a:rPr lang="en-US" sz="1100"/>
              <a:t>, </a:t>
            </a:r>
            <a:r>
              <a:rPr lang="en-US" sz="1100" err="1"/>
              <a:t>некоторые</a:t>
            </a:r>
            <a:r>
              <a:rPr lang="en-US" sz="1100"/>
              <a:t> </a:t>
            </a:r>
            <a:r>
              <a:rPr lang="en-US" sz="1100" err="1"/>
              <a:t>имели</a:t>
            </a:r>
            <a:r>
              <a:rPr lang="en-US" sz="1100"/>
              <a:t> </a:t>
            </a:r>
            <a:r>
              <a:rPr lang="en-US" sz="1100" err="1"/>
              <a:t>возможность</a:t>
            </a:r>
            <a:r>
              <a:rPr lang="en-US" sz="1100"/>
              <a:t> </a:t>
            </a:r>
            <a:r>
              <a:rPr lang="en-US" sz="1100" err="1"/>
              <a:t>бывать</a:t>
            </a:r>
            <a:r>
              <a:rPr lang="en-US" sz="1100"/>
              <a:t> в </a:t>
            </a:r>
            <a:r>
              <a:rPr lang="en-US" sz="1100" err="1"/>
              <a:t>Японии</a:t>
            </a:r>
            <a:r>
              <a:rPr lang="en-US" sz="1100"/>
              <a:t> и в </a:t>
            </a:r>
            <a:r>
              <a:rPr lang="en-US" sz="1100" err="1"/>
              <a:t>западных</a:t>
            </a:r>
            <a:r>
              <a:rPr lang="en-US" sz="1100"/>
              <a:t> </a:t>
            </a:r>
            <a:r>
              <a:rPr lang="en-US" sz="1100" err="1"/>
              <a:t>странах</a:t>
            </a:r>
            <a:r>
              <a:rPr lang="en-US" sz="1100"/>
              <a:t>, в </a:t>
            </a:r>
            <a:r>
              <a:rPr lang="en-US" sz="1100" err="1"/>
              <a:t>которых</a:t>
            </a:r>
            <a:r>
              <a:rPr lang="en-US" sz="1100"/>
              <a:t> </a:t>
            </a:r>
            <a:r>
              <a:rPr lang="en-US" sz="1100" err="1"/>
              <a:t>аниме</a:t>
            </a:r>
            <a:r>
              <a:rPr lang="en-US" sz="1100"/>
              <a:t> </a:t>
            </a:r>
            <a:r>
              <a:rPr lang="en-US" sz="1100" err="1"/>
              <a:t>начало</a:t>
            </a:r>
            <a:r>
              <a:rPr lang="en-US" sz="1100"/>
              <a:t> </a:t>
            </a:r>
            <a:r>
              <a:rPr lang="en-US" sz="1100" err="1"/>
              <a:t>активно</a:t>
            </a:r>
            <a:r>
              <a:rPr lang="en-US" sz="1100"/>
              <a:t> </a:t>
            </a:r>
            <a:r>
              <a:rPr lang="en-US" sz="1100" err="1"/>
              <a:t>появляться</a:t>
            </a:r>
            <a:r>
              <a:rPr lang="en-US" sz="1100"/>
              <a:t> в </a:t>
            </a:r>
            <a:r>
              <a:rPr lang="en-US" sz="1100" err="1"/>
              <a:t>конце</a:t>
            </a:r>
            <a:r>
              <a:rPr lang="en-US" sz="1100"/>
              <a:t> 1980-х </a:t>
            </a:r>
            <a:r>
              <a:rPr lang="en-US" sz="1100" err="1"/>
              <a:t>годов</a:t>
            </a:r>
            <a:r>
              <a:rPr lang="en-US" sz="1100"/>
              <a:t>.</a:t>
            </a:r>
          </a:p>
          <a:p>
            <a:pPr indent="-228600">
              <a:lnSpc>
                <a:spcPct val="90000"/>
              </a:lnSpc>
              <a:spcAft>
                <a:spcPts val="600"/>
              </a:spcAft>
              <a:buFont typeface="Arial" panose="020B0604020202020204" pitchFamily="34" charset="0"/>
              <a:buChar char="•"/>
            </a:pPr>
            <a:r>
              <a:rPr lang="en-US" sz="1100"/>
              <a:t>1980-е</a:t>
            </a:r>
            <a:endParaRPr lang="en-US" sz="1100">
              <a:cs typeface="Calibri"/>
            </a:endParaRPr>
          </a:p>
          <a:p>
            <a:pPr indent="-228600">
              <a:lnSpc>
                <a:spcPct val="90000"/>
              </a:lnSpc>
              <a:spcAft>
                <a:spcPts val="600"/>
              </a:spcAft>
              <a:buFont typeface="Arial" panose="020B0604020202020204" pitchFamily="34" charset="0"/>
              <a:buChar char="•"/>
            </a:pPr>
            <a:r>
              <a:rPr lang="en-US" sz="1100"/>
              <a:t>В </a:t>
            </a:r>
            <a:r>
              <a:rPr lang="en-US" sz="1100" err="1"/>
              <a:t>кинотеатрах</a:t>
            </a:r>
            <a:r>
              <a:rPr lang="en-US" sz="1100"/>
              <a:t> СССР с </a:t>
            </a:r>
            <a:r>
              <a:rPr lang="en-US" sz="1100" err="1"/>
              <a:t>большим</a:t>
            </a:r>
            <a:r>
              <a:rPr lang="en-US" sz="1100"/>
              <a:t> </a:t>
            </a:r>
            <a:r>
              <a:rPr lang="en-US" sz="1100" err="1"/>
              <a:t>успехом</a:t>
            </a:r>
            <a:r>
              <a:rPr lang="en-US" sz="1100"/>
              <a:t> </a:t>
            </a:r>
            <a:r>
              <a:rPr lang="en-US" sz="1100" err="1"/>
              <a:t>проходит</a:t>
            </a:r>
            <a:r>
              <a:rPr lang="en-US" sz="1100"/>
              <a:t> </a:t>
            </a:r>
            <a:r>
              <a:rPr lang="en-US" sz="1100" err="1"/>
              <a:t>классическое</a:t>
            </a:r>
            <a:r>
              <a:rPr lang="en-US" sz="1100"/>
              <a:t> </a:t>
            </a:r>
            <a:r>
              <a:rPr lang="en-US" sz="1100" err="1"/>
              <a:t>детское</a:t>
            </a:r>
            <a:r>
              <a:rPr lang="en-US" sz="1100"/>
              <a:t> </a:t>
            </a:r>
            <a:r>
              <a:rPr lang="en-US" sz="1100" err="1"/>
              <a:t>аниме</a:t>
            </a:r>
            <a:r>
              <a:rPr lang="en-US" sz="1100"/>
              <a:t>. В </a:t>
            </a:r>
            <a:r>
              <a:rPr lang="en-US" sz="1100" err="1"/>
              <a:t>первую</a:t>
            </a:r>
            <a:r>
              <a:rPr lang="en-US" sz="1100"/>
              <a:t> </a:t>
            </a:r>
            <a:r>
              <a:rPr lang="en-US" sz="1100" err="1"/>
              <a:t>очередь</a:t>
            </a:r>
            <a:r>
              <a:rPr lang="en-US" sz="1100"/>
              <a:t> </a:t>
            </a:r>
            <a:r>
              <a:rPr lang="en-US" sz="1100" err="1"/>
              <a:t>это</a:t>
            </a:r>
            <a:r>
              <a:rPr lang="en-US" sz="1100"/>
              <a:t> "</a:t>
            </a:r>
            <a:r>
              <a:rPr lang="en-US" sz="1100" err="1"/>
              <a:t>Корабль-призрак</a:t>
            </a:r>
            <a:r>
              <a:rPr lang="en-US" sz="1100"/>
              <a:t>" - </a:t>
            </a:r>
            <a:r>
              <a:rPr lang="en-US" sz="1100" err="1"/>
              <a:t>наиболее</a:t>
            </a:r>
            <a:r>
              <a:rPr lang="en-US" sz="1100"/>
              <a:t> </a:t>
            </a:r>
            <a:r>
              <a:rPr lang="en-US" sz="1100" err="1"/>
              <a:t>нетипичный</a:t>
            </a:r>
            <a:r>
              <a:rPr lang="en-US" sz="1100"/>
              <a:t> и "</a:t>
            </a:r>
            <a:r>
              <a:rPr lang="en-US" sz="1100" err="1"/>
              <a:t>взрослый</a:t>
            </a:r>
            <a:r>
              <a:rPr lang="en-US" sz="1100"/>
              <a:t>" </a:t>
            </a:r>
            <a:r>
              <a:rPr lang="en-US" sz="1100" err="1"/>
              <a:t>фильм</a:t>
            </a:r>
            <a:r>
              <a:rPr lang="en-US" sz="1100"/>
              <a:t> </a:t>
            </a:r>
            <a:r>
              <a:rPr lang="en-US" sz="1100" err="1"/>
              <a:t>из</a:t>
            </a:r>
            <a:r>
              <a:rPr lang="en-US" sz="1100"/>
              <a:t> </a:t>
            </a:r>
            <a:r>
              <a:rPr lang="en-US" sz="1100" err="1"/>
              <a:t>закупленных</a:t>
            </a:r>
            <a:r>
              <a:rPr lang="en-US" sz="1100"/>
              <a:t> </a:t>
            </a:r>
            <a:r>
              <a:rPr lang="en-US" sz="1100" err="1"/>
              <a:t>для</a:t>
            </a:r>
            <a:r>
              <a:rPr lang="en-US" sz="1100"/>
              <a:t> </a:t>
            </a:r>
            <a:r>
              <a:rPr lang="en-US" sz="1100" err="1"/>
              <a:t>нашего</a:t>
            </a:r>
            <a:r>
              <a:rPr lang="en-US" sz="1100"/>
              <a:t> </a:t>
            </a:r>
            <a:r>
              <a:rPr lang="en-US" sz="1100" err="1"/>
              <a:t>проката</a:t>
            </a:r>
            <a:r>
              <a:rPr lang="en-US" sz="1100"/>
              <a:t>. </a:t>
            </a:r>
            <a:endParaRPr lang="en-US" sz="1100">
              <a:cs typeface="Calibri"/>
            </a:endParaRPr>
          </a:p>
          <a:p>
            <a:pPr indent="-228600">
              <a:lnSpc>
                <a:spcPct val="90000"/>
              </a:lnSpc>
              <a:spcAft>
                <a:spcPts val="600"/>
              </a:spcAft>
              <a:buFont typeface="Arial" panose="020B0604020202020204" pitchFamily="34" charset="0"/>
              <a:buChar char="•"/>
            </a:pPr>
            <a:r>
              <a:rPr lang="en-US" sz="1100" err="1"/>
              <a:t>Начало</a:t>
            </a:r>
            <a:r>
              <a:rPr lang="en-US" sz="1100"/>
              <a:t> 1990-х</a:t>
            </a:r>
            <a:endParaRPr lang="en-US" sz="1100">
              <a:cs typeface="Calibri"/>
            </a:endParaRPr>
          </a:p>
          <a:p>
            <a:pPr indent="-228600">
              <a:lnSpc>
                <a:spcPct val="90000"/>
              </a:lnSpc>
              <a:spcAft>
                <a:spcPts val="600"/>
              </a:spcAft>
              <a:buFont typeface="Arial" panose="020B0604020202020204" pitchFamily="34" charset="0"/>
              <a:buChar char="•"/>
            </a:pPr>
            <a:r>
              <a:rPr lang="en-US" sz="1100" err="1"/>
              <a:t>Появляются</a:t>
            </a:r>
            <a:r>
              <a:rPr lang="en-US" sz="1100"/>
              <a:t> </a:t>
            </a:r>
            <a:r>
              <a:rPr lang="en-US" sz="1100" err="1"/>
              <a:t>первые</a:t>
            </a:r>
            <a:r>
              <a:rPr lang="en-US" sz="1100"/>
              <a:t> </a:t>
            </a:r>
            <a:r>
              <a:rPr lang="en-US" sz="1100" err="1"/>
              <a:t>видеокассеты</a:t>
            </a:r>
            <a:r>
              <a:rPr lang="en-US" sz="1100"/>
              <a:t> с </a:t>
            </a:r>
            <a:r>
              <a:rPr lang="en-US" sz="1100" err="1"/>
              <a:t>японской</a:t>
            </a:r>
            <a:r>
              <a:rPr lang="en-US" sz="1100"/>
              <a:t> </a:t>
            </a:r>
            <a:r>
              <a:rPr lang="en-US" sz="1100" err="1"/>
              <a:t>анимацией</a:t>
            </a:r>
            <a:r>
              <a:rPr lang="en-US" sz="1100"/>
              <a:t>. </a:t>
            </a:r>
            <a:r>
              <a:rPr lang="en-US" sz="1100" err="1"/>
              <a:t>Параллельно</a:t>
            </a:r>
            <a:r>
              <a:rPr lang="en-US" sz="1100"/>
              <a:t> </a:t>
            </a:r>
            <a:r>
              <a:rPr lang="en-US" sz="1100" err="1"/>
              <a:t>по</a:t>
            </a:r>
            <a:r>
              <a:rPr lang="en-US" sz="1100"/>
              <a:t> </a:t>
            </a:r>
            <a:r>
              <a:rPr lang="en-US" sz="1100" err="1"/>
              <a:t>телевидению</a:t>
            </a:r>
            <a:r>
              <a:rPr lang="en-US" sz="1100"/>
              <a:t> </a:t>
            </a:r>
            <a:r>
              <a:rPr lang="en-US" sz="1100" err="1"/>
              <a:t>начинается</a:t>
            </a:r>
            <a:r>
              <a:rPr lang="en-US" sz="1100"/>
              <a:t> </a:t>
            </a:r>
            <a:r>
              <a:rPr lang="en-US" sz="1100" err="1"/>
              <a:t>трансляция</a:t>
            </a:r>
            <a:r>
              <a:rPr lang="en-US" sz="1100"/>
              <a:t> </a:t>
            </a:r>
            <a:r>
              <a:rPr lang="en-US" sz="1100" err="1"/>
              <a:t>американских</a:t>
            </a:r>
            <a:r>
              <a:rPr lang="en-US" sz="1100"/>
              <a:t> </a:t>
            </a:r>
            <a:r>
              <a:rPr lang="en-US" sz="1100" err="1"/>
              <a:t>версий</a:t>
            </a:r>
            <a:r>
              <a:rPr lang="en-US" sz="1100"/>
              <a:t> </a:t>
            </a:r>
            <a:r>
              <a:rPr lang="en-US" sz="1100" err="1"/>
              <a:t>аниме-сериалов</a:t>
            </a:r>
            <a:r>
              <a:rPr lang="en-US" sz="1100"/>
              <a:t>. </a:t>
            </a:r>
            <a:r>
              <a:rPr lang="en-US" sz="1100" err="1"/>
              <a:t>Наибольшей</a:t>
            </a:r>
            <a:r>
              <a:rPr lang="en-US" sz="1100"/>
              <a:t> </a:t>
            </a:r>
            <a:r>
              <a:rPr lang="en-US" sz="1100" err="1"/>
              <a:t>популярностью</a:t>
            </a:r>
            <a:r>
              <a:rPr lang="en-US" sz="1100"/>
              <a:t> у </a:t>
            </a:r>
            <a:r>
              <a:rPr lang="en-US" sz="1100" err="1"/>
              <a:t>зрителей</a:t>
            </a:r>
            <a:r>
              <a:rPr lang="en-US" sz="1100"/>
              <a:t> </a:t>
            </a:r>
            <a:r>
              <a:rPr lang="en-US" sz="1100" err="1"/>
              <a:t>пользуются</a:t>
            </a:r>
            <a:r>
              <a:rPr lang="en-US" sz="1100"/>
              <a:t> </a:t>
            </a:r>
            <a:r>
              <a:rPr lang="en-US" sz="1100" err="1"/>
              <a:t>проекты</a:t>
            </a:r>
            <a:r>
              <a:rPr lang="en-US" sz="1100"/>
              <a:t> "</a:t>
            </a:r>
            <a:r>
              <a:rPr lang="en-US" sz="1100" err="1"/>
              <a:t>Роботек</a:t>
            </a:r>
            <a:r>
              <a:rPr lang="en-US" sz="1100"/>
              <a:t>", "Макрон-1", "</a:t>
            </a:r>
            <a:r>
              <a:rPr lang="en-US" sz="1100" err="1"/>
              <a:t>Ведьма</a:t>
            </a:r>
            <a:r>
              <a:rPr lang="en-US" sz="1100"/>
              <a:t> </a:t>
            </a:r>
            <a:r>
              <a:rPr lang="en-US" sz="1100" err="1"/>
              <a:t>Салли</a:t>
            </a:r>
            <a:r>
              <a:rPr lang="en-US" sz="1100"/>
              <a:t>"]. </a:t>
            </a:r>
            <a:r>
              <a:rPr lang="en-US" sz="1100" err="1"/>
              <a:t>Хотя</a:t>
            </a:r>
            <a:r>
              <a:rPr lang="en-US" sz="1100"/>
              <a:t> </a:t>
            </a:r>
            <a:r>
              <a:rPr lang="en-US" sz="1100" err="1"/>
              <a:t>мало</a:t>
            </a:r>
            <a:r>
              <a:rPr lang="en-US" sz="1100"/>
              <a:t> </a:t>
            </a:r>
            <a:r>
              <a:rPr lang="en-US" sz="1100" err="1"/>
              <a:t>кто</a:t>
            </a:r>
            <a:r>
              <a:rPr lang="en-US" sz="1100"/>
              <a:t> </a:t>
            </a:r>
            <a:r>
              <a:rPr lang="en-US" sz="1100" err="1"/>
              <a:t>знает</a:t>
            </a:r>
            <a:r>
              <a:rPr lang="en-US" sz="1100"/>
              <a:t>, </a:t>
            </a:r>
            <a:r>
              <a:rPr lang="en-US" sz="1100" err="1"/>
              <a:t>что</a:t>
            </a:r>
            <a:r>
              <a:rPr lang="en-US" sz="1100"/>
              <a:t> </a:t>
            </a:r>
            <a:r>
              <a:rPr lang="en-US" sz="1100" err="1"/>
              <a:t>это</a:t>
            </a:r>
            <a:r>
              <a:rPr lang="en-US" sz="1100"/>
              <a:t> </a:t>
            </a:r>
            <a:r>
              <a:rPr lang="en-US" sz="1100" err="1"/>
              <a:t>японская</a:t>
            </a:r>
            <a:r>
              <a:rPr lang="en-US" sz="1100"/>
              <a:t> </a:t>
            </a:r>
            <a:r>
              <a:rPr lang="en-US" sz="1100" err="1"/>
              <a:t>продукция</a:t>
            </a:r>
            <a:r>
              <a:rPr lang="en-US" sz="1100"/>
              <a:t>, </a:t>
            </a:r>
            <a:r>
              <a:rPr lang="en-US" sz="1100" err="1"/>
              <a:t>необычность</a:t>
            </a:r>
            <a:r>
              <a:rPr lang="en-US" sz="1100"/>
              <a:t> </a:t>
            </a:r>
            <a:r>
              <a:rPr lang="en-US" sz="1100" err="1"/>
              <a:t>аниме-решений</a:t>
            </a:r>
            <a:r>
              <a:rPr lang="en-US" sz="1100"/>
              <a:t> </a:t>
            </a:r>
            <a:r>
              <a:rPr lang="en-US" sz="1100" err="1"/>
              <a:t>просвечивает</a:t>
            </a:r>
            <a:r>
              <a:rPr lang="en-US" sz="1100"/>
              <a:t> </a:t>
            </a:r>
            <a:r>
              <a:rPr lang="en-US" sz="1100" err="1"/>
              <a:t>даже</a:t>
            </a:r>
            <a:r>
              <a:rPr lang="en-US" sz="1100"/>
              <a:t> </a:t>
            </a:r>
            <a:r>
              <a:rPr lang="en-US" sz="1100" err="1"/>
              <a:t>сквозь</a:t>
            </a:r>
            <a:r>
              <a:rPr lang="en-US" sz="1100"/>
              <a:t> </a:t>
            </a:r>
            <a:r>
              <a:rPr lang="en-US" sz="1100" err="1"/>
              <a:t>перевранные</a:t>
            </a:r>
            <a:r>
              <a:rPr lang="en-US" sz="1100"/>
              <a:t> </a:t>
            </a:r>
            <a:r>
              <a:rPr lang="en-US" sz="1100" err="1"/>
              <a:t>сюжеты</a:t>
            </a:r>
            <a:r>
              <a:rPr lang="en-US" sz="1100"/>
              <a:t> и </a:t>
            </a:r>
            <a:r>
              <a:rPr lang="en-US" sz="1100" err="1"/>
              <a:t>диалоги</a:t>
            </a:r>
            <a:r>
              <a:rPr lang="en-US" sz="1100"/>
              <a:t>.</a:t>
            </a:r>
            <a:endParaRPr lang="en-US" sz="1100">
              <a:cs typeface="Calibri"/>
            </a:endParaRPr>
          </a:p>
          <a:p>
            <a:pPr indent="-228600">
              <a:lnSpc>
                <a:spcPct val="90000"/>
              </a:lnSpc>
              <a:spcAft>
                <a:spcPts val="600"/>
              </a:spcAft>
              <a:buFont typeface="Arial" panose="020B0604020202020204" pitchFamily="34" charset="0"/>
              <a:buChar char="•"/>
            </a:pPr>
            <a:r>
              <a:rPr lang="en-US" sz="1100" err="1"/>
              <a:t>Эти</a:t>
            </a:r>
            <a:r>
              <a:rPr lang="en-US" sz="1100"/>
              <a:t> </a:t>
            </a:r>
            <a:r>
              <a:rPr lang="en-US" sz="1100" err="1"/>
              <a:t>аниме</a:t>
            </a:r>
            <a:r>
              <a:rPr lang="en-US" sz="1100"/>
              <a:t> </a:t>
            </a:r>
            <a:r>
              <a:rPr lang="en-US" sz="1100" err="1"/>
              <a:t>привлекают</a:t>
            </a:r>
            <a:r>
              <a:rPr lang="en-US" sz="1100"/>
              <a:t> </a:t>
            </a:r>
            <a:r>
              <a:rPr lang="en-US" sz="1100" err="1"/>
              <a:t>существенно</a:t>
            </a:r>
            <a:r>
              <a:rPr lang="en-US" sz="1100"/>
              <a:t> </a:t>
            </a:r>
            <a:r>
              <a:rPr lang="en-US" sz="1100" err="1"/>
              <a:t>более</a:t>
            </a:r>
            <a:r>
              <a:rPr lang="en-US" sz="1100"/>
              <a:t> </a:t>
            </a:r>
            <a:r>
              <a:rPr lang="en-US" sz="1100" err="1"/>
              <a:t>взрослую</a:t>
            </a:r>
            <a:r>
              <a:rPr lang="en-US" sz="1100"/>
              <a:t> </a:t>
            </a:r>
            <a:r>
              <a:rPr lang="en-US" sz="1100" err="1"/>
              <a:t>публику</a:t>
            </a:r>
            <a:r>
              <a:rPr lang="en-US" sz="1100"/>
              <a:t>, </a:t>
            </a:r>
            <a:r>
              <a:rPr lang="en-US" sz="1100" err="1"/>
              <a:t>чем</a:t>
            </a:r>
            <a:r>
              <a:rPr lang="en-US" sz="1100"/>
              <a:t> </a:t>
            </a:r>
            <a:r>
              <a:rPr lang="en-US" sz="1100" err="1"/>
              <a:t>аудитория</a:t>
            </a:r>
            <a:r>
              <a:rPr lang="en-US" sz="1100"/>
              <a:t> "</a:t>
            </a:r>
            <a:r>
              <a:rPr lang="en-US" sz="1100" err="1"/>
              <a:t>Корабля-призрака</a:t>
            </a:r>
            <a:r>
              <a:rPr lang="en-US" sz="1100"/>
              <a:t>". </a:t>
            </a:r>
            <a:r>
              <a:rPr lang="en-US" sz="1100" err="1"/>
              <a:t>Молодые</a:t>
            </a:r>
            <a:r>
              <a:rPr lang="en-US" sz="1100"/>
              <a:t> </a:t>
            </a:r>
            <a:r>
              <a:rPr lang="en-US" sz="1100" err="1"/>
              <a:t>люди</a:t>
            </a:r>
            <a:r>
              <a:rPr lang="en-US" sz="1100"/>
              <a:t> </a:t>
            </a:r>
            <a:r>
              <a:rPr lang="en-US" sz="1100" err="1"/>
              <a:t>начинают</a:t>
            </a:r>
            <a:r>
              <a:rPr lang="en-US" sz="1100"/>
              <a:t> </a:t>
            </a:r>
            <a:r>
              <a:rPr lang="en-US" sz="1100" err="1"/>
              <a:t>целенаправленно</a:t>
            </a:r>
            <a:r>
              <a:rPr lang="en-US" sz="1100"/>
              <a:t> </a:t>
            </a:r>
            <a:r>
              <a:rPr lang="en-US" sz="1100" err="1"/>
              <a:t>собирать</a:t>
            </a:r>
            <a:r>
              <a:rPr lang="en-US" sz="1100"/>
              <a:t> и </a:t>
            </a:r>
            <a:r>
              <a:rPr lang="en-US" sz="1100" err="1"/>
              <a:t>переписывать</a:t>
            </a:r>
            <a:r>
              <a:rPr lang="en-US" sz="1100"/>
              <a:t> </a:t>
            </a:r>
            <a:r>
              <a:rPr lang="en-US" sz="1100" err="1"/>
              <a:t>на</a:t>
            </a:r>
            <a:r>
              <a:rPr lang="en-US" sz="1100"/>
              <a:t> </a:t>
            </a:r>
            <a:r>
              <a:rPr lang="en-US" sz="1100" err="1"/>
              <a:t>видео</a:t>
            </a:r>
            <a:r>
              <a:rPr lang="en-US" sz="1100"/>
              <a:t> </a:t>
            </a:r>
            <a:r>
              <a:rPr lang="en-US" sz="1100" err="1"/>
              <a:t>любимые</a:t>
            </a:r>
            <a:r>
              <a:rPr lang="en-US" sz="1100"/>
              <a:t> </a:t>
            </a:r>
            <a:r>
              <a:rPr lang="en-US" sz="1100" err="1"/>
              <a:t>фильмы</a:t>
            </a:r>
            <a:r>
              <a:rPr lang="en-US" sz="1100"/>
              <a:t> и </a:t>
            </a:r>
            <a:r>
              <a:rPr lang="en-US" sz="1100" err="1"/>
              <a:t>сериалы</a:t>
            </a:r>
            <a:r>
              <a:rPr lang="en-US" sz="1100"/>
              <a:t>. </a:t>
            </a:r>
            <a:r>
              <a:rPr lang="en-US" sz="1100" err="1"/>
              <a:t>Возникают</a:t>
            </a:r>
            <a:r>
              <a:rPr lang="en-US" sz="1100"/>
              <a:t> </a:t>
            </a:r>
            <a:r>
              <a:rPr lang="en-US" sz="1100" err="1"/>
              <a:t>первые</a:t>
            </a:r>
            <a:r>
              <a:rPr lang="en-US" sz="1100"/>
              <a:t> </a:t>
            </a:r>
            <a:r>
              <a:rPr lang="en-US" sz="1100" err="1"/>
              <a:t>аниме-коллекции</a:t>
            </a:r>
            <a:r>
              <a:rPr lang="en-US" sz="1100"/>
              <a:t>.</a:t>
            </a:r>
            <a:endParaRPr lang="en-US" sz="1100">
              <a:cs typeface="Calibri"/>
            </a:endParaRPr>
          </a:p>
          <a:p>
            <a:pPr indent="-228600">
              <a:lnSpc>
                <a:spcPct val="90000"/>
              </a:lnSpc>
              <a:spcAft>
                <a:spcPts val="600"/>
              </a:spcAft>
              <a:buFont typeface="Arial" panose="020B0604020202020204" pitchFamily="34" charset="0"/>
              <a:buChar char="•"/>
            </a:pPr>
            <a:r>
              <a:rPr lang="en-US" sz="1100" err="1"/>
              <a:t>Середина</a:t>
            </a:r>
            <a:r>
              <a:rPr lang="en-US" sz="1100"/>
              <a:t> 1990-х</a:t>
            </a:r>
            <a:endParaRPr lang="en-US" sz="1100">
              <a:cs typeface="Calibri"/>
            </a:endParaRPr>
          </a:p>
          <a:p>
            <a:pPr indent="-228600">
              <a:lnSpc>
                <a:spcPct val="90000"/>
              </a:lnSpc>
              <a:spcAft>
                <a:spcPts val="600"/>
              </a:spcAft>
              <a:buFont typeface="Arial" panose="020B0604020202020204" pitchFamily="34" charset="0"/>
              <a:buChar char="•"/>
            </a:pPr>
            <a:r>
              <a:rPr lang="en-US" sz="1100"/>
              <a:t>В </a:t>
            </a:r>
            <a:r>
              <a:rPr lang="en-US" sz="1100" err="1"/>
              <a:t>середине</a:t>
            </a:r>
            <a:r>
              <a:rPr lang="en-US" sz="1100"/>
              <a:t> 1990-х </a:t>
            </a:r>
            <a:r>
              <a:rPr lang="en-US" sz="1100" err="1"/>
              <a:t>на</a:t>
            </a:r>
            <a:r>
              <a:rPr lang="en-US" sz="1100"/>
              <a:t> </a:t>
            </a:r>
            <a:r>
              <a:rPr lang="en-US" sz="1100" err="1"/>
              <a:t>экранах</a:t>
            </a:r>
            <a:r>
              <a:rPr lang="en-US" sz="1100"/>
              <a:t> </a:t>
            </a:r>
            <a:r>
              <a:rPr lang="en-US" sz="1100" err="1"/>
              <a:t>телевизоров</a:t>
            </a:r>
            <a:r>
              <a:rPr lang="en-US" sz="1100"/>
              <a:t> </a:t>
            </a:r>
            <a:r>
              <a:rPr lang="en-US" sz="1100" err="1"/>
              <a:t>появляется</a:t>
            </a:r>
            <a:r>
              <a:rPr lang="en-US" sz="1100"/>
              <a:t> </a:t>
            </a:r>
            <a:r>
              <a:rPr lang="en-US" sz="1100" err="1"/>
              <a:t>действительно</a:t>
            </a:r>
            <a:r>
              <a:rPr lang="en-US" sz="1100"/>
              <a:t> </a:t>
            </a:r>
            <a:r>
              <a:rPr lang="en-US" sz="1100" err="1"/>
              <a:t>нестандартный</a:t>
            </a:r>
            <a:r>
              <a:rPr lang="en-US" sz="1100"/>
              <a:t> </a:t>
            </a:r>
            <a:r>
              <a:rPr lang="en-US" sz="1100" err="1"/>
              <a:t>проект</a:t>
            </a:r>
            <a:r>
              <a:rPr lang="en-US" sz="1100"/>
              <a:t> - ТВ-</a:t>
            </a:r>
            <a:r>
              <a:rPr lang="en-US" sz="1100" err="1"/>
              <a:t>сериал</a:t>
            </a:r>
            <a:r>
              <a:rPr lang="en-US" sz="1100"/>
              <a:t> "</a:t>
            </a:r>
            <a:r>
              <a:rPr lang="en-US" sz="1100" err="1"/>
              <a:t>Луна</a:t>
            </a:r>
            <a:r>
              <a:rPr lang="en-US" sz="1100"/>
              <a:t> в </a:t>
            </a:r>
            <a:r>
              <a:rPr lang="en-US" sz="1100" err="1"/>
              <a:t>матроске</a:t>
            </a:r>
            <a:r>
              <a:rPr lang="en-US" sz="1100"/>
              <a:t>", </a:t>
            </a:r>
            <a:r>
              <a:rPr lang="en-US" sz="1100" err="1"/>
              <a:t>на</a:t>
            </a:r>
            <a:r>
              <a:rPr lang="en-US" sz="1100"/>
              <a:t> </a:t>
            </a:r>
            <a:r>
              <a:rPr lang="en-US" sz="1100" err="1"/>
              <a:t>самом</a:t>
            </a:r>
            <a:r>
              <a:rPr lang="en-US" sz="1100"/>
              <a:t> </a:t>
            </a:r>
            <a:r>
              <a:rPr lang="en-US" sz="1100" err="1"/>
              <a:t>деле</a:t>
            </a:r>
            <a:r>
              <a:rPr lang="en-US" sz="1100"/>
              <a:t> </a:t>
            </a:r>
            <a:r>
              <a:rPr lang="en-US" sz="1100" err="1"/>
              <a:t>именующийся</a:t>
            </a:r>
            <a:r>
              <a:rPr lang="en-US" sz="1100"/>
              <a:t> "</a:t>
            </a:r>
            <a:r>
              <a:rPr lang="en-US" sz="1100" err="1"/>
              <a:t>Красавица-воин</a:t>
            </a:r>
            <a:r>
              <a:rPr lang="en-US" sz="1100"/>
              <a:t> </a:t>
            </a:r>
            <a:r>
              <a:rPr lang="en-US" sz="1100" err="1"/>
              <a:t>Сейлор</a:t>
            </a:r>
            <a:r>
              <a:rPr lang="en-US" sz="1100"/>
              <a:t> </a:t>
            </a:r>
            <a:r>
              <a:rPr lang="en-US" sz="1100" err="1"/>
              <a:t>Мун</a:t>
            </a:r>
            <a:r>
              <a:rPr lang="en-US" sz="1100"/>
              <a:t>". В </a:t>
            </a:r>
            <a:r>
              <a:rPr lang="en-US" sz="1100" err="1"/>
              <a:t>отличие</a:t>
            </a:r>
            <a:r>
              <a:rPr lang="en-US" sz="1100"/>
              <a:t> </a:t>
            </a:r>
            <a:r>
              <a:rPr lang="en-US" sz="1100" err="1"/>
              <a:t>от</a:t>
            </a:r>
            <a:r>
              <a:rPr lang="en-US" sz="1100"/>
              <a:t> </a:t>
            </a:r>
            <a:r>
              <a:rPr lang="en-US" sz="1100" err="1"/>
              <a:t>многих</a:t>
            </a:r>
            <a:r>
              <a:rPr lang="en-US" sz="1100"/>
              <a:t> </a:t>
            </a:r>
            <a:r>
              <a:rPr lang="en-US" sz="1100" err="1"/>
              <a:t>западных</a:t>
            </a:r>
            <a:r>
              <a:rPr lang="en-US" sz="1100"/>
              <a:t> </a:t>
            </a:r>
            <a:r>
              <a:rPr lang="en-US" sz="1100" err="1"/>
              <a:t>релизов</a:t>
            </a:r>
            <a:r>
              <a:rPr lang="en-US" sz="1100"/>
              <a:t> </a:t>
            </a:r>
            <a:r>
              <a:rPr lang="en-US" sz="1100" err="1"/>
              <a:t>сериала</a:t>
            </a:r>
            <a:r>
              <a:rPr lang="en-US" sz="1100"/>
              <a:t>, "</a:t>
            </a:r>
            <a:r>
              <a:rPr lang="en-US" sz="1100" err="1"/>
              <a:t>Сейлор</a:t>
            </a:r>
            <a:r>
              <a:rPr lang="en-US" sz="1100"/>
              <a:t> </a:t>
            </a:r>
            <a:r>
              <a:rPr lang="en-US" sz="1100" err="1"/>
              <a:t>Мун</a:t>
            </a:r>
            <a:r>
              <a:rPr lang="en-US" sz="1100"/>
              <a:t>" в </a:t>
            </a:r>
            <a:r>
              <a:rPr lang="en-US" sz="1100" err="1"/>
              <a:t>России</a:t>
            </a:r>
            <a:r>
              <a:rPr lang="en-US" sz="1100"/>
              <a:t> </a:t>
            </a:r>
            <a:r>
              <a:rPr lang="en-US" sz="1100" err="1"/>
              <a:t>практически</a:t>
            </a:r>
            <a:r>
              <a:rPr lang="en-US" sz="1100"/>
              <a:t> </a:t>
            </a:r>
            <a:r>
              <a:rPr lang="en-US" sz="1100" err="1"/>
              <a:t>не</a:t>
            </a:r>
            <a:r>
              <a:rPr lang="en-US" sz="1100"/>
              <a:t> </a:t>
            </a:r>
            <a:r>
              <a:rPr lang="en-US" sz="1100" err="1"/>
              <a:t>цензурируется</a:t>
            </a:r>
            <a:r>
              <a:rPr lang="en-US" sz="1100"/>
              <a:t>, </a:t>
            </a:r>
            <a:r>
              <a:rPr lang="en-US" sz="1100" err="1"/>
              <a:t>что</a:t>
            </a:r>
            <a:r>
              <a:rPr lang="en-US" sz="1100"/>
              <a:t> </a:t>
            </a:r>
            <a:r>
              <a:rPr lang="en-US" sz="1100" err="1"/>
              <a:t>многократно</a:t>
            </a:r>
            <a:r>
              <a:rPr lang="en-US" sz="1100"/>
              <a:t> </a:t>
            </a:r>
            <a:r>
              <a:rPr lang="en-US" sz="1100" err="1"/>
              <a:t>усиливает</a:t>
            </a:r>
            <a:r>
              <a:rPr lang="en-US" sz="1100"/>
              <a:t> </a:t>
            </a:r>
            <a:r>
              <a:rPr lang="en-US" sz="1100" err="1"/>
              <a:t>его</a:t>
            </a:r>
            <a:r>
              <a:rPr lang="en-US" sz="1100"/>
              <a:t> </a:t>
            </a:r>
            <a:r>
              <a:rPr lang="en-US" sz="1100" err="1"/>
              <a:t>воздействие</a:t>
            </a:r>
            <a:r>
              <a:rPr lang="en-US" sz="1100"/>
              <a:t> </a:t>
            </a:r>
            <a:r>
              <a:rPr lang="en-US" sz="1100" err="1"/>
              <a:t>на</a:t>
            </a:r>
            <a:r>
              <a:rPr lang="en-US" sz="1100"/>
              <a:t> </a:t>
            </a:r>
            <a:r>
              <a:rPr lang="en-US" sz="1100" err="1"/>
              <a:t>публику</a:t>
            </a:r>
            <a:r>
              <a:rPr lang="en-US" sz="1100"/>
              <a:t>.</a:t>
            </a:r>
            <a:endParaRPr lang="en-US" sz="1100">
              <a:cs typeface="Calibri"/>
            </a:endParaRPr>
          </a:p>
          <a:p>
            <a:pPr indent="-228600">
              <a:lnSpc>
                <a:spcPct val="90000"/>
              </a:lnSpc>
              <a:spcAft>
                <a:spcPts val="600"/>
              </a:spcAft>
              <a:buFont typeface="Arial" panose="020B0604020202020204" pitchFamily="34" charset="0"/>
              <a:buChar char="•"/>
            </a:pPr>
            <a:r>
              <a:rPr lang="en-US" sz="1100"/>
              <a:t> </a:t>
            </a:r>
            <a:r>
              <a:rPr lang="en-US" sz="1100" err="1"/>
              <a:t>Поскольку</a:t>
            </a:r>
            <a:r>
              <a:rPr lang="en-US" sz="1100"/>
              <a:t> в </a:t>
            </a:r>
            <a:r>
              <a:rPr lang="en-US" sz="1100" err="1"/>
              <a:t>стране</a:t>
            </a:r>
            <a:r>
              <a:rPr lang="en-US" sz="1100"/>
              <a:t> </a:t>
            </a:r>
            <a:r>
              <a:rPr lang="en-US" sz="1100" err="1"/>
              <a:t>активно</a:t>
            </a:r>
            <a:r>
              <a:rPr lang="en-US" sz="1100"/>
              <a:t> </a:t>
            </a:r>
            <a:r>
              <a:rPr lang="en-US" sz="1100" err="1"/>
              <a:t>распространяются</a:t>
            </a:r>
            <a:r>
              <a:rPr lang="en-US" sz="1100"/>
              <a:t> </a:t>
            </a:r>
            <a:r>
              <a:rPr lang="en-US" sz="1100" err="1"/>
              <a:t>технологии</a:t>
            </a:r>
            <a:r>
              <a:rPr lang="en-US" sz="1100"/>
              <a:t> </a:t>
            </a:r>
            <a:r>
              <a:rPr lang="en-US" sz="1100" err="1"/>
              <a:t>компьютерного</a:t>
            </a:r>
            <a:r>
              <a:rPr lang="en-US" sz="1100"/>
              <a:t> </a:t>
            </a:r>
            <a:r>
              <a:rPr lang="en-US" sz="1100" err="1"/>
              <a:t>общения</a:t>
            </a:r>
            <a:r>
              <a:rPr lang="en-US" sz="1100"/>
              <a:t> (FIDO, </a:t>
            </a:r>
            <a:r>
              <a:rPr lang="en-US" sz="1100" err="1"/>
              <a:t>затем</a:t>
            </a:r>
            <a:r>
              <a:rPr lang="en-US" sz="1100"/>
              <a:t> </a:t>
            </a:r>
            <a:r>
              <a:rPr lang="en-US" sz="1100" err="1"/>
              <a:t>Интернет</a:t>
            </a:r>
            <a:r>
              <a:rPr lang="en-US" sz="1100"/>
              <a:t>), </a:t>
            </a:r>
            <a:r>
              <a:rPr lang="en-US" sz="1100" err="1"/>
              <a:t>то</a:t>
            </a:r>
            <a:r>
              <a:rPr lang="en-US" sz="1100"/>
              <a:t> </a:t>
            </a:r>
            <a:r>
              <a:rPr lang="en-US" sz="1100" err="1"/>
              <a:t>поклонники</a:t>
            </a:r>
            <a:r>
              <a:rPr lang="en-US" sz="1100"/>
              <a:t> </a:t>
            </a:r>
            <a:r>
              <a:rPr lang="en-US" sz="1100" err="1"/>
              <a:t>аниме</a:t>
            </a:r>
            <a:r>
              <a:rPr lang="en-US" sz="1100"/>
              <a:t> </a:t>
            </a:r>
            <a:r>
              <a:rPr lang="en-US" sz="1100" err="1"/>
              <a:t>получают</a:t>
            </a:r>
            <a:r>
              <a:rPr lang="en-US" sz="1100"/>
              <a:t> </a:t>
            </a:r>
            <a:r>
              <a:rPr lang="en-US" sz="1100" err="1"/>
              <a:t>возможность</a:t>
            </a:r>
            <a:r>
              <a:rPr lang="en-US" sz="1100"/>
              <a:t> </a:t>
            </a:r>
            <a:r>
              <a:rPr lang="en-US" sz="1100" err="1"/>
              <a:t>быстро</a:t>
            </a:r>
            <a:r>
              <a:rPr lang="en-US" sz="1100"/>
              <a:t> и </a:t>
            </a:r>
            <a:r>
              <a:rPr lang="en-US" sz="1100" err="1"/>
              <a:t>легко</a:t>
            </a:r>
            <a:r>
              <a:rPr lang="en-US" sz="1100"/>
              <a:t> </a:t>
            </a:r>
            <a:r>
              <a:rPr lang="en-US" sz="1100" err="1"/>
              <a:t>находить</a:t>
            </a:r>
            <a:r>
              <a:rPr lang="en-US" sz="1100"/>
              <a:t> </a:t>
            </a:r>
            <a:r>
              <a:rPr lang="en-US" sz="1100" err="1"/>
              <a:t>друг</a:t>
            </a:r>
            <a:r>
              <a:rPr lang="en-US" sz="1100"/>
              <a:t> </a:t>
            </a:r>
            <a:r>
              <a:rPr lang="en-US" sz="1100" err="1"/>
              <a:t>друга,в</a:t>
            </a:r>
            <a:r>
              <a:rPr lang="en-US" sz="1100"/>
              <a:t> </a:t>
            </a:r>
            <a:r>
              <a:rPr lang="en-US" sz="1100" err="1"/>
              <a:t>том</a:t>
            </a:r>
            <a:r>
              <a:rPr lang="en-US" sz="1100"/>
              <a:t> </a:t>
            </a:r>
            <a:r>
              <a:rPr lang="en-US" sz="1100" err="1"/>
              <a:t>числе</a:t>
            </a:r>
            <a:r>
              <a:rPr lang="en-US" sz="1100"/>
              <a:t> и </a:t>
            </a:r>
            <a:r>
              <a:rPr lang="en-US" sz="1100" err="1"/>
              <a:t>живущих</a:t>
            </a:r>
            <a:r>
              <a:rPr lang="en-US" sz="1100"/>
              <a:t> </a:t>
            </a:r>
            <a:r>
              <a:rPr lang="en-US" sz="1100" err="1"/>
              <a:t>за</a:t>
            </a:r>
            <a:r>
              <a:rPr lang="en-US" sz="1100"/>
              <a:t> </a:t>
            </a:r>
            <a:r>
              <a:rPr lang="en-US" sz="1100" err="1"/>
              <a:t>сотни</a:t>
            </a:r>
            <a:r>
              <a:rPr lang="en-US" sz="1100"/>
              <a:t> </a:t>
            </a:r>
            <a:r>
              <a:rPr lang="en-US" sz="1100" err="1"/>
              <a:t>километров</a:t>
            </a:r>
            <a:r>
              <a:rPr lang="en-US" sz="1100"/>
              <a:t> </a:t>
            </a:r>
            <a:r>
              <a:rPr lang="en-US" sz="1100" err="1"/>
              <a:t>друг</a:t>
            </a:r>
            <a:r>
              <a:rPr lang="en-US" sz="1100"/>
              <a:t> </a:t>
            </a:r>
            <a:r>
              <a:rPr lang="en-US" sz="1100" err="1"/>
              <a:t>от</a:t>
            </a:r>
            <a:r>
              <a:rPr lang="en-US" sz="1100"/>
              <a:t> </a:t>
            </a:r>
            <a:r>
              <a:rPr lang="en-US" sz="1100" err="1"/>
              <a:t>друга</a:t>
            </a:r>
            <a:r>
              <a:rPr lang="en-US" sz="1100"/>
              <a:t>.</a:t>
            </a:r>
            <a:endParaRPr lang="en-US" sz="1100">
              <a:cs typeface="Calibri"/>
            </a:endParaRPr>
          </a:p>
          <a:p>
            <a:pPr indent="-228600">
              <a:lnSpc>
                <a:spcPct val="90000"/>
              </a:lnSpc>
              <a:spcAft>
                <a:spcPts val="600"/>
              </a:spcAft>
              <a:buFont typeface="Arial" panose="020B0604020202020204" pitchFamily="34" charset="0"/>
              <a:buChar char="•"/>
            </a:pPr>
            <a:r>
              <a:rPr lang="en-US" sz="1100"/>
              <a:t>1997-2000</a:t>
            </a:r>
            <a:endParaRPr lang="en-US" sz="1100">
              <a:cs typeface="Calibri"/>
            </a:endParaRPr>
          </a:p>
          <a:p>
            <a:pPr indent="-228600">
              <a:lnSpc>
                <a:spcPct val="90000"/>
              </a:lnSpc>
              <a:spcAft>
                <a:spcPts val="600"/>
              </a:spcAft>
              <a:buFont typeface="Arial" panose="020B0604020202020204" pitchFamily="34" charset="0"/>
              <a:buChar char="•"/>
            </a:pPr>
            <a:r>
              <a:rPr lang="en-US" sz="1100"/>
              <a:t>В </a:t>
            </a:r>
            <a:r>
              <a:rPr lang="en-US" sz="1100" err="1"/>
              <a:t>Рунете</a:t>
            </a:r>
            <a:r>
              <a:rPr lang="en-US" sz="1100"/>
              <a:t> </a:t>
            </a:r>
            <a:r>
              <a:rPr lang="en-US" sz="1100" err="1"/>
              <a:t>начинают</a:t>
            </a:r>
            <a:r>
              <a:rPr lang="en-US" sz="1100"/>
              <a:t> </a:t>
            </a:r>
            <a:r>
              <a:rPr lang="en-US" sz="1100" err="1"/>
              <a:t>размножаться</a:t>
            </a:r>
            <a:r>
              <a:rPr lang="en-US" sz="1100"/>
              <a:t> </a:t>
            </a:r>
            <a:r>
              <a:rPr lang="en-US" sz="1100" err="1"/>
              <a:t>сайты</a:t>
            </a:r>
            <a:r>
              <a:rPr lang="en-US" sz="1100"/>
              <a:t> </a:t>
            </a:r>
            <a:r>
              <a:rPr lang="en-US" sz="1100" err="1"/>
              <a:t>отаку</a:t>
            </a:r>
            <a:r>
              <a:rPr lang="en-US" sz="1100"/>
              <a:t> - </a:t>
            </a:r>
            <a:r>
              <a:rPr lang="en-US" sz="1100" err="1"/>
              <a:t>поначалу</a:t>
            </a:r>
            <a:r>
              <a:rPr lang="en-US" sz="1100"/>
              <a:t> </a:t>
            </a:r>
            <a:r>
              <a:rPr lang="en-US" sz="1100" err="1"/>
              <a:t>весьма</a:t>
            </a:r>
            <a:r>
              <a:rPr lang="en-US" sz="1100"/>
              <a:t> </a:t>
            </a:r>
            <a:r>
              <a:rPr lang="en-US" sz="1100" err="1"/>
              <a:t>примитивные</a:t>
            </a:r>
            <a:r>
              <a:rPr lang="en-US" sz="1100"/>
              <a:t>, </a:t>
            </a:r>
            <a:r>
              <a:rPr lang="en-US" sz="1100" err="1"/>
              <a:t>но</a:t>
            </a:r>
            <a:r>
              <a:rPr lang="en-US" sz="1100"/>
              <a:t> с </a:t>
            </a:r>
            <a:r>
              <a:rPr lang="en-US" sz="1100" err="1"/>
              <a:t>годами</a:t>
            </a:r>
            <a:r>
              <a:rPr lang="en-US" sz="1100"/>
              <a:t> </a:t>
            </a:r>
            <a:r>
              <a:rPr lang="en-US" sz="1100" err="1"/>
              <a:t>все</a:t>
            </a:r>
            <a:r>
              <a:rPr lang="en-US" sz="1100"/>
              <a:t> </a:t>
            </a:r>
            <a:r>
              <a:rPr lang="en-US" sz="1100" err="1"/>
              <a:t>более</a:t>
            </a:r>
            <a:r>
              <a:rPr lang="en-US" sz="1100"/>
              <a:t> </a:t>
            </a:r>
            <a:r>
              <a:rPr lang="en-US" sz="1100" err="1"/>
              <a:t>грамотные</a:t>
            </a:r>
            <a:r>
              <a:rPr lang="en-US" sz="1100"/>
              <a:t>. </a:t>
            </a:r>
            <a:r>
              <a:rPr lang="en-US" sz="1100" err="1"/>
              <a:t>Так</a:t>
            </a:r>
            <a:r>
              <a:rPr lang="en-US" sz="1100"/>
              <a:t>, 27 </a:t>
            </a:r>
            <a:r>
              <a:rPr lang="en-US" sz="1100" err="1"/>
              <a:t>октября</a:t>
            </a:r>
            <a:r>
              <a:rPr lang="en-US" sz="1100"/>
              <a:t> 1998 </a:t>
            </a:r>
            <a:r>
              <a:rPr lang="en-US" sz="1100" err="1"/>
              <a:t>года</a:t>
            </a:r>
            <a:r>
              <a:rPr lang="en-US" sz="1100"/>
              <a:t> </a:t>
            </a:r>
            <a:r>
              <a:rPr lang="en-US" sz="1100" err="1"/>
              <a:t>появляется</a:t>
            </a:r>
            <a:r>
              <a:rPr lang="en-US" sz="1100"/>
              <a:t> </a:t>
            </a:r>
            <a:r>
              <a:rPr lang="en-US" sz="1100" err="1"/>
              <a:t>первоначально</a:t>
            </a:r>
            <a:r>
              <a:rPr lang="en-US" sz="1100"/>
              <a:t> </a:t>
            </a:r>
            <a:r>
              <a:rPr lang="en-US" sz="1100" err="1"/>
              <a:t>позиционировавшийся</a:t>
            </a:r>
            <a:r>
              <a:rPr lang="en-US" sz="1100"/>
              <a:t> </a:t>
            </a:r>
            <a:r>
              <a:rPr lang="en-US" sz="1100" err="1"/>
              <a:t>как</a:t>
            </a:r>
            <a:r>
              <a:rPr lang="en-US" sz="1100"/>
              <a:t> </a:t>
            </a:r>
            <a:r>
              <a:rPr lang="en-US" sz="1100" err="1"/>
              <a:t>портал</a:t>
            </a:r>
            <a:r>
              <a:rPr lang="en-US" sz="1100"/>
              <a:t> </a:t>
            </a:r>
            <a:r>
              <a:rPr lang="en-US" sz="1100" err="1"/>
              <a:t>проект</a:t>
            </a:r>
            <a:r>
              <a:rPr lang="en-US" sz="1100"/>
              <a:t> "</a:t>
            </a:r>
            <a:r>
              <a:rPr lang="en-US" sz="1100" err="1"/>
              <a:t>Аниме</a:t>
            </a:r>
            <a:r>
              <a:rPr lang="en-US" sz="1100"/>
              <a:t> и </a:t>
            </a:r>
            <a:r>
              <a:rPr lang="en-US" sz="1100" err="1"/>
              <a:t>манга</a:t>
            </a:r>
            <a:r>
              <a:rPr lang="en-US" sz="1100"/>
              <a:t> в </a:t>
            </a:r>
            <a:r>
              <a:rPr lang="en-US" sz="1100" err="1"/>
              <a:t>России</a:t>
            </a:r>
            <a:r>
              <a:rPr lang="en-US" sz="1100"/>
              <a:t>", </a:t>
            </a:r>
            <a:r>
              <a:rPr lang="en-US" sz="1100" err="1"/>
              <a:t>созданный</a:t>
            </a:r>
            <a:r>
              <a:rPr lang="en-US" sz="1100"/>
              <a:t> </a:t>
            </a:r>
            <a:r>
              <a:rPr lang="en-US" sz="1100" err="1"/>
              <a:t>автором</a:t>
            </a:r>
            <a:r>
              <a:rPr lang="en-US" sz="1100"/>
              <a:t> </a:t>
            </a:r>
            <a:r>
              <a:rPr lang="en-US" sz="1100" err="1"/>
              <a:t>этих</a:t>
            </a:r>
            <a:r>
              <a:rPr lang="en-US" sz="1100"/>
              <a:t> </a:t>
            </a:r>
            <a:r>
              <a:rPr lang="en-US" sz="1100" err="1"/>
              <a:t>строк</a:t>
            </a:r>
            <a:r>
              <a:rPr lang="en-US" sz="1100"/>
              <a:t> </a:t>
            </a:r>
            <a:r>
              <a:rPr lang="en-US" sz="1100" err="1"/>
              <a:t>по</a:t>
            </a:r>
            <a:r>
              <a:rPr lang="en-US" sz="1100"/>
              <a:t> </a:t>
            </a:r>
            <a:r>
              <a:rPr lang="en-US" sz="1100" err="1"/>
              <a:t>предложению</a:t>
            </a:r>
            <a:r>
              <a:rPr lang="en-US" sz="1100"/>
              <a:t> </a:t>
            </a:r>
            <a:r>
              <a:rPr lang="en-US" sz="1100" err="1"/>
              <a:t>спонсора</a:t>
            </a:r>
            <a:r>
              <a:rPr lang="en-US" sz="1100"/>
              <a:t>, </a:t>
            </a:r>
            <a:r>
              <a:rPr lang="en-US" sz="1100" err="1"/>
              <a:t>который</a:t>
            </a:r>
            <a:r>
              <a:rPr lang="en-US" sz="1100"/>
              <a:t> </a:t>
            </a:r>
            <a:r>
              <a:rPr lang="en-US" sz="1100" err="1"/>
              <a:t>пожелал</a:t>
            </a:r>
            <a:r>
              <a:rPr lang="en-US" sz="1100"/>
              <a:t> </a:t>
            </a:r>
            <a:r>
              <a:rPr lang="en-US" sz="1100" err="1"/>
              <a:t>остаться</a:t>
            </a:r>
            <a:r>
              <a:rPr lang="en-US" sz="1100"/>
              <a:t> </a:t>
            </a:r>
            <a:r>
              <a:rPr lang="en-US" sz="1100" err="1"/>
              <a:t>неизвестным</a:t>
            </a:r>
            <a:r>
              <a:rPr lang="en-US" sz="1100"/>
              <a:t>. ^_^ В </a:t>
            </a:r>
            <a:r>
              <a:rPr lang="en-US" sz="1100" err="1"/>
              <a:t>то</a:t>
            </a:r>
            <a:r>
              <a:rPr lang="en-US" sz="1100"/>
              <a:t> </a:t>
            </a:r>
            <a:r>
              <a:rPr lang="en-US" sz="1100" err="1"/>
              <a:t>время</a:t>
            </a:r>
            <a:r>
              <a:rPr lang="en-US" sz="1100"/>
              <a:t> </a:t>
            </a:r>
            <a:r>
              <a:rPr lang="en-US" sz="1100" err="1"/>
              <a:t>сайт</a:t>
            </a:r>
            <a:r>
              <a:rPr lang="en-US" sz="1100"/>
              <a:t> </a:t>
            </a:r>
            <a:r>
              <a:rPr lang="en-US" sz="1100" err="1"/>
              <a:t>жил</a:t>
            </a:r>
            <a:r>
              <a:rPr lang="en-US" sz="1100"/>
              <a:t> </a:t>
            </a:r>
            <a:r>
              <a:rPr lang="en-US" sz="1100" err="1"/>
              <a:t>по</a:t>
            </a:r>
            <a:r>
              <a:rPr lang="en-US" sz="1100"/>
              <a:t> </a:t>
            </a:r>
            <a:r>
              <a:rPr lang="en-US" sz="1100" err="1"/>
              <a:t>адресу</a:t>
            </a:r>
            <a:r>
              <a:rPr lang="en-US" sz="1100"/>
              <a:t> www.anime.ru.</a:t>
            </a:r>
            <a:endParaRPr lang="en-US" sz="1100">
              <a:cs typeface="Calibri"/>
            </a:endParaRPr>
          </a:p>
          <a:p>
            <a:pPr indent="-228600">
              <a:lnSpc>
                <a:spcPct val="90000"/>
              </a:lnSpc>
              <a:spcAft>
                <a:spcPts val="600"/>
              </a:spcAft>
              <a:buFont typeface="Arial" panose="020B0604020202020204" pitchFamily="34" charset="0"/>
              <a:buChar char="•"/>
            </a:pPr>
            <a:r>
              <a:rPr lang="en-US" sz="1100"/>
              <a:t>К </a:t>
            </a:r>
            <a:r>
              <a:rPr lang="en-US" sz="1100" err="1"/>
              <a:t>этому</a:t>
            </a:r>
            <a:r>
              <a:rPr lang="en-US" sz="1100"/>
              <a:t> </a:t>
            </a:r>
            <a:r>
              <a:rPr lang="en-US" sz="1100" err="1"/>
              <a:t>же</a:t>
            </a:r>
            <a:r>
              <a:rPr lang="en-US" sz="1100"/>
              <a:t> </a:t>
            </a:r>
            <a:r>
              <a:rPr lang="en-US" sz="1100" err="1"/>
              <a:t>периоду</a:t>
            </a:r>
            <a:r>
              <a:rPr lang="en-US" sz="1100"/>
              <a:t> </a:t>
            </a:r>
            <a:r>
              <a:rPr lang="en-US" sz="1100" err="1"/>
              <a:t>относятся</a:t>
            </a:r>
            <a:r>
              <a:rPr lang="en-US" sz="1100"/>
              <a:t> </a:t>
            </a:r>
            <a:r>
              <a:rPr lang="en-US" sz="1100" err="1"/>
              <a:t>первые</a:t>
            </a:r>
            <a:r>
              <a:rPr lang="en-US" sz="1100"/>
              <a:t> </a:t>
            </a:r>
            <a:r>
              <a:rPr lang="en-US" sz="1100" err="1"/>
              <a:t>информативные</a:t>
            </a:r>
            <a:r>
              <a:rPr lang="en-US" sz="1100"/>
              <a:t> </a:t>
            </a:r>
            <a:r>
              <a:rPr lang="en-US" sz="1100" err="1"/>
              <a:t>публикации</a:t>
            </a:r>
            <a:r>
              <a:rPr lang="en-US" sz="1100"/>
              <a:t> в </a:t>
            </a:r>
            <a:r>
              <a:rPr lang="en-US" sz="1100" err="1"/>
              <a:t>прессе</a:t>
            </a:r>
            <a:r>
              <a:rPr lang="en-US" sz="1100"/>
              <a:t>, </a:t>
            </a:r>
            <a:r>
              <a:rPr lang="en-US" sz="1100" err="1"/>
              <a:t>посвященные</a:t>
            </a:r>
            <a:r>
              <a:rPr lang="en-US" sz="1100"/>
              <a:t> </a:t>
            </a:r>
            <a:r>
              <a:rPr lang="en-US" sz="1100" err="1"/>
              <a:t>аниме</a:t>
            </a:r>
            <a:r>
              <a:rPr lang="en-US" sz="1100"/>
              <a:t>, </a:t>
            </a:r>
            <a:r>
              <a:rPr lang="en-US" sz="1100" err="1"/>
              <a:t>манге</a:t>
            </a:r>
            <a:r>
              <a:rPr lang="en-US" sz="1100"/>
              <a:t> . </a:t>
            </a:r>
            <a:r>
              <a:rPr lang="en-US" sz="1100" err="1"/>
              <a:t>Хотя</a:t>
            </a:r>
            <a:r>
              <a:rPr lang="en-US" sz="1100"/>
              <a:t> в </a:t>
            </a:r>
            <a:r>
              <a:rPr lang="en-US" sz="1100" err="1"/>
              <a:t>них</a:t>
            </a:r>
            <a:r>
              <a:rPr lang="en-US" sz="1100"/>
              <a:t> </a:t>
            </a:r>
            <a:r>
              <a:rPr lang="en-US" sz="1100" err="1"/>
              <a:t>все</a:t>
            </a:r>
            <a:r>
              <a:rPr lang="en-US" sz="1100"/>
              <a:t> </a:t>
            </a:r>
            <a:r>
              <a:rPr lang="en-US" sz="1100" err="1"/>
              <a:t>еще</a:t>
            </a:r>
            <a:r>
              <a:rPr lang="en-US" sz="1100"/>
              <a:t> </a:t>
            </a:r>
            <a:r>
              <a:rPr lang="en-US" sz="1100" err="1"/>
              <a:t>немало</a:t>
            </a:r>
            <a:r>
              <a:rPr lang="en-US" sz="1100"/>
              <a:t> </a:t>
            </a:r>
            <a:r>
              <a:rPr lang="en-US" sz="1100" err="1"/>
              <a:t>ошибок</a:t>
            </a:r>
            <a:r>
              <a:rPr lang="en-US" sz="1100"/>
              <a:t>, </a:t>
            </a:r>
            <a:r>
              <a:rPr lang="en-US" sz="1100" err="1"/>
              <a:t>но</a:t>
            </a:r>
            <a:r>
              <a:rPr lang="en-US" sz="1100"/>
              <a:t> </a:t>
            </a:r>
            <a:r>
              <a:rPr lang="en-US" sz="1100" err="1"/>
              <a:t>они</a:t>
            </a:r>
            <a:r>
              <a:rPr lang="en-US" sz="1100"/>
              <a:t> </a:t>
            </a:r>
            <a:r>
              <a:rPr lang="en-US" sz="1100" err="1"/>
              <a:t>уже</a:t>
            </a:r>
            <a:r>
              <a:rPr lang="en-US" sz="1100"/>
              <a:t> </a:t>
            </a:r>
            <a:r>
              <a:rPr lang="en-US" sz="1100" err="1"/>
              <a:t>дают</a:t>
            </a:r>
            <a:r>
              <a:rPr lang="en-US" sz="1100"/>
              <a:t> </a:t>
            </a:r>
            <a:r>
              <a:rPr lang="en-US" sz="1100" err="1"/>
              <a:t>базовое</a:t>
            </a:r>
            <a:r>
              <a:rPr lang="en-US" sz="1100"/>
              <a:t> </a:t>
            </a:r>
            <a:r>
              <a:rPr lang="en-US" sz="1100" err="1"/>
              <a:t>представление</a:t>
            </a:r>
            <a:r>
              <a:rPr lang="en-US" sz="1100"/>
              <a:t> о </a:t>
            </a:r>
            <a:r>
              <a:rPr lang="en-US" sz="1100" err="1"/>
              <a:t>японской</a:t>
            </a:r>
            <a:r>
              <a:rPr lang="en-US" sz="1100"/>
              <a:t> </a:t>
            </a:r>
            <a:r>
              <a:rPr lang="en-US" sz="1100" err="1"/>
              <a:t>массовой</a:t>
            </a:r>
            <a:r>
              <a:rPr lang="en-US" sz="1100"/>
              <a:t> </a:t>
            </a:r>
            <a:r>
              <a:rPr lang="en-US" sz="1100" err="1"/>
              <a:t>культуре</a:t>
            </a:r>
            <a:r>
              <a:rPr lang="en-US" sz="1100"/>
              <a:t>.</a:t>
            </a:r>
            <a:endParaRPr lang="en-US" sz="1100">
              <a:cs typeface="Calibri"/>
            </a:endParaRPr>
          </a:p>
          <a:p>
            <a:pPr indent="-228600">
              <a:lnSpc>
                <a:spcPct val="90000"/>
              </a:lnSpc>
              <a:spcAft>
                <a:spcPts val="600"/>
              </a:spcAft>
              <a:buFont typeface="Arial" panose="020B0604020202020204" pitchFamily="34" charset="0"/>
              <a:buChar char="•"/>
            </a:pPr>
            <a:endParaRPr lang="en-US" sz="1100">
              <a:cs typeface="Calibri"/>
            </a:endParaRPr>
          </a:p>
          <a:p>
            <a:pPr indent="-228600">
              <a:lnSpc>
                <a:spcPct val="90000"/>
              </a:lnSpc>
              <a:spcAft>
                <a:spcPts val="600"/>
              </a:spcAft>
              <a:buFont typeface="Arial" panose="020B0604020202020204" pitchFamily="34" charset="0"/>
              <a:buChar char="•"/>
            </a:pPr>
            <a:endParaRPr lang="en-US" sz="1100"/>
          </a:p>
        </p:txBody>
      </p:sp>
      <p:pic>
        <p:nvPicPr>
          <p:cNvPr id="4" name="Рисунок 4">
            <a:extLst>
              <a:ext uri="{FF2B5EF4-FFF2-40B4-BE49-F238E27FC236}">
                <a16:creationId xmlns:a16="http://schemas.microsoft.com/office/drawing/2014/main" id="{7E54271C-40CE-44A3-92F8-746A5399C15B}"/>
              </a:ext>
            </a:extLst>
          </p:cNvPr>
          <p:cNvPicPr>
            <a:picLocks noChangeAspect="1"/>
          </p:cNvPicPr>
          <p:nvPr/>
        </p:nvPicPr>
        <p:blipFill rotWithShape="1">
          <a:blip r:embed="rId2"/>
          <a:srcRect l="21697" r="13789" b="-1"/>
          <a:stretch/>
        </p:blipFill>
        <p:spPr>
          <a:xfrm>
            <a:off x="8795981" y="2176403"/>
            <a:ext cx="2906973" cy="2534625"/>
          </a:xfrm>
          <a:prstGeom prst="rect">
            <a:avLst/>
          </a:prstGeom>
        </p:spPr>
      </p:pic>
    </p:spTree>
    <p:extLst>
      <p:ext uri="{BB962C8B-B14F-4D97-AF65-F5344CB8AC3E}">
        <p14:creationId xmlns:p14="http://schemas.microsoft.com/office/powerpoint/2010/main" val="2653329451"/>
      </p:ext>
    </p:extLst>
  </p:cSld>
  <p:clrMapOvr>
    <a:masterClrMapping/>
  </p:clrMapOvr>
  <p:transition spd="slow">
    <p:push dir="u"/>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Широкоэкранный</PresentationFormat>
  <Slides>18</Slides>
  <Notes>0</Notes>
  <HiddenSlides>0</HiddenSlide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Office Theme</vt:lpstr>
      <vt:lpstr>Аниме-за или против?</vt:lpstr>
      <vt:lpstr>Презентация PowerPoint</vt:lpstr>
      <vt:lpstr>ЧТО ТАКОЕ АНИМЕ И МАНГА ?</vt:lpstr>
      <vt:lpstr>Презентация PowerPoint</vt:lpstr>
      <vt:lpstr>Презентация PowerPoint</vt:lpstr>
      <vt:lpstr>Презентация PowerPoint</vt:lpstr>
      <vt:lpstr>ЧТО ТАКОЕ КОСПЛЕЙ?</vt:lpstr>
      <vt:lpstr>Презентация PowerPoint</vt:lpstr>
      <vt:lpstr>Презентация PowerPoint</vt:lpstr>
      <vt:lpstr>Презентация PowerPoint</vt:lpstr>
      <vt:lpstr>Презентация PowerPoint</vt:lpstr>
      <vt:lpstr>Мультфильмы Хаяо  Миядзаки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
  <cp:revision>47</cp:revision>
  <dcterms:created xsi:type="dcterms:W3CDTF">2021-02-08T08:41:03Z</dcterms:created>
  <dcterms:modified xsi:type="dcterms:W3CDTF">2021-02-10T01:02:43Z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1013665</vt:lpwstr>
  </property>
  <property fmtid="{D5CDD505-2E9C-101B-9397-08002B2CF9AE}" name="NXPowerLiteSettings" pid="3">
    <vt:lpwstr>C7000400038000</vt:lpwstr>
  </property>
  <property fmtid="{D5CDD505-2E9C-101B-9397-08002B2CF9AE}" name="NXPowerLiteVersion" pid="4">
    <vt:lpwstr>S9.0.3</vt:lpwstr>
  </property>
</Properties>
</file>