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1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Диаграмма ответов, %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5310162401574806E-2"/>
          <c:y val="0.1055508670305815"/>
          <c:w val="0.92687733759842517"/>
          <c:h val="0.80592810002902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Ответии хорошо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Ответили средне</c:v>
                </c:pt>
              </c:strCache>
            </c:strRef>
          </c:tx>
          <c:spPr>
            <a:solidFill>
              <a:srgbClr val="B9178F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Ответили плохо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640072"/>
        <c:axId val="380641640"/>
      </c:barChart>
      <c:catAx>
        <c:axId val="380640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0641640"/>
        <c:crosses val="autoZero"/>
        <c:auto val="1"/>
        <c:lblAlgn val="ctr"/>
        <c:lblOffset val="100"/>
        <c:noMultiLvlLbl val="0"/>
      </c:catAx>
      <c:valAx>
        <c:axId val="38064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640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ru-RU" smtClean="0"/>
              <a:t>24.12.2014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ru-RU" smtClean="0"/>
              <a:t>24.12.2014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24.12.2014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24.12.2014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ru-RU" smtClean="0"/>
              <a:pPr/>
              <a:t>24.12.2014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15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ГБОУ гимназия 1505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66682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Музеи изобразительных искусств России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-128790" y="408260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Захаренкова Дарья 8В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0079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Москва, 2014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75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2305318"/>
            <a:ext cx="11578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Спасибо за внимание</a:t>
            </a:r>
            <a:r>
              <a:rPr lang="ru-RU" sz="9600" dirty="0" smtClean="0"/>
              <a:t>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3642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0" y="57954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Состав проектной группы:	 Захаренкова Дарья 8В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1820" y="136516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Консультант:			Сотникова Ирина Владимировна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823" y="2502056"/>
            <a:ext cx="4461993" cy="33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488" y="373488"/>
            <a:ext cx="11573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Проблема проекта: </a:t>
            </a:r>
          </a:p>
          <a:p>
            <a:pPr algn="ctr"/>
            <a:r>
              <a:rPr lang="ru-RU" sz="2000" dirty="0"/>
              <a:t>	</a:t>
            </a:r>
            <a:r>
              <a:rPr lang="ru-RU" sz="2000" dirty="0" smtClean="0"/>
              <a:t>Ученики младших классов гимназии знакомы только с теми музеями изобразительного искусства, которые находятся в их городе, а о тех которые расположены далеко от их города они даже не знают.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3488" y="2052729"/>
            <a:ext cx="11573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Цель проекта: </a:t>
            </a:r>
          </a:p>
          <a:p>
            <a:pPr algn="ctr"/>
            <a:r>
              <a:rPr lang="ru-RU" sz="2000" dirty="0"/>
              <a:t>	</a:t>
            </a:r>
            <a:r>
              <a:rPr lang="ru-RU" sz="2000" dirty="0" smtClean="0"/>
              <a:t>Познакомить учеников младших классов гимназии с музеями изобразительного искусства в России, а также помочь учителю провести урок на данную тему.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384" y="3567448"/>
            <a:ext cx="4278602" cy="28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030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Задачи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7177" y="1862662"/>
            <a:ext cx="104576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Поиск </a:t>
            </a:r>
            <a:r>
              <a:rPr lang="ru-RU" sz="2400" dirty="0"/>
              <a:t>и подбор </a:t>
            </a:r>
            <a:r>
              <a:rPr lang="ru-RU" sz="2400" dirty="0" smtClean="0"/>
              <a:t>информации. Выбор </a:t>
            </a:r>
            <a:r>
              <a:rPr lang="ru-RU" sz="2400" dirty="0"/>
              <a:t>10 музеев. Обзор картин.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Составление </a:t>
            </a:r>
            <a:r>
              <a:rPr lang="ru-RU" sz="2400" dirty="0"/>
              <a:t>альбома для каждого </a:t>
            </a:r>
            <a:r>
              <a:rPr lang="ru-RU" sz="2400" dirty="0" smtClean="0"/>
              <a:t>музея. Подготовка </a:t>
            </a:r>
            <a:r>
              <a:rPr lang="ru-RU" sz="2400" dirty="0"/>
              <a:t>материала для проведения урока. Составление альбома для каждого музея.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Реклама продукта.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Викторина </a:t>
            </a:r>
            <a:r>
              <a:rPr lang="ru-RU" sz="2400" dirty="0"/>
              <a:t>и </a:t>
            </a:r>
            <a:r>
              <a:rPr lang="ru-RU" sz="2400" dirty="0" smtClean="0"/>
              <a:t>опрос. Разработка </a:t>
            </a:r>
            <a:r>
              <a:rPr lang="ru-RU" sz="2400" dirty="0"/>
              <a:t>и составление опроса и викторины</a:t>
            </a:r>
            <a:r>
              <a:rPr lang="ru-RU" sz="2400" dirty="0" smtClean="0"/>
              <a:t>.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Урок. Помощь </a:t>
            </a:r>
            <a:r>
              <a:rPr lang="ru-RU" sz="2400" dirty="0"/>
              <a:t>в проведении урока в 5 классе на уроке ИЗО на данную тему. Проведение опроса и </a:t>
            </a:r>
            <a:r>
              <a:rPr lang="ru-RU" sz="2400" dirty="0" smtClean="0"/>
              <a:t>викторины.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Анализ данных. Анализ </a:t>
            </a:r>
            <a:r>
              <a:rPr lang="ru-RU" sz="2400" dirty="0"/>
              <a:t>данных по результатам опроса и викторины</a:t>
            </a:r>
            <a:r>
              <a:rPr lang="ru-RU" sz="2400" dirty="0" smtClean="0"/>
              <a:t>.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Презентация. Подготовка </a:t>
            </a:r>
            <a:r>
              <a:rPr lang="ru-RU" sz="2400" dirty="0"/>
              <a:t>итоговой презентации к защите проекта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99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030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Продуктами моего проекта являются: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2" y="947720"/>
            <a:ext cx="4096787" cy="2375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2153" t="19675" r="8163" b="10256"/>
          <a:stretch/>
        </p:blipFill>
        <p:spPr>
          <a:xfrm>
            <a:off x="952814" y="3322749"/>
            <a:ext cx="4079615" cy="23063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039" t="20907" r="73491" b="24164"/>
          <a:stretch/>
        </p:blipFill>
        <p:spPr>
          <a:xfrm>
            <a:off x="6568226" y="1797130"/>
            <a:ext cx="2219972" cy="3051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9274" t="19146" r="27960" b="24340"/>
          <a:stretch/>
        </p:blipFill>
        <p:spPr>
          <a:xfrm>
            <a:off x="8788198" y="1830871"/>
            <a:ext cx="2137893" cy="2983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3118" y="5937161"/>
            <a:ext cx="407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к проведению урока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43234" y="5937161"/>
            <a:ext cx="47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Печатный материал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6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2" y="1313644"/>
            <a:ext cx="5304566" cy="2678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7774" y="1313644"/>
            <a:ext cx="66970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Москва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Санкт – Петербург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Архангельск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Омск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Тюмень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Новый Уренгой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Комсомольск – на – Амуре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Хабаровск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Екатеринбург</a:t>
            </a:r>
          </a:p>
          <a:p>
            <a:pPr marL="342900" indent="-342900">
              <a:buAutoNum type="arabicPeriod"/>
            </a:pPr>
            <a:r>
              <a:rPr lang="ru-RU" sz="2400" dirty="0" err="1" smtClean="0"/>
              <a:t>Южно</a:t>
            </a:r>
            <a:r>
              <a:rPr lang="ru-RU" sz="2400" dirty="0" smtClean="0"/>
              <a:t> - Сахалинск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15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252" t="19850" r="8164" b="9903"/>
          <a:stretch/>
        </p:blipFill>
        <p:spPr>
          <a:xfrm>
            <a:off x="1120462" y="734096"/>
            <a:ext cx="3267555" cy="1854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252" t="19850" r="8362" b="9903"/>
          <a:stretch/>
        </p:blipFill>
        <p:spPr>
          <a:xfrm>
            <a:off x="7624294" y="734042"/>
            <a:ext cx="3258354" cy="1854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2251" t="20027" r="8263" b="9903"/>
          <a:stretch/>
        </p:blipFill>
        <p:spPr>
          <a:xfrm>
            <a:off x="4388017" y="3863609"/>
            <a:ext cx="3271199" cy="18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/>
          </p:nvPr>
        </p:nvGraphicFramePr>
        <p:xfrm>
          <a:off x="2032000" y="83557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5454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Критерии эффективности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50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" y="734096"/>
            <a:ext cx="11578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Источники можно посмотреть перейдя по ссылке ниже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90361" y="3257213"/>
            <a:ext cx="3797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http://project.gym1505.ru/node/2709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kFloralBrocade_16x9_TP103417392.potx" id="{DCA8027B-4681-4C49-96F0-40A60F4D1F10}" vid="{1DB21E04-8E92-4BCC-8D0A-E5C8C0912BFE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розовым цветочным узором (широкоэкранная)</Template>
  <TotalTime>0</TotalTime>
  <Words>162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PINKFLORALBROCADE_16X9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2014-12-24T19:05:34Z</dcterms:created>
  <dcterms:modified xsi:type="dcterms:W3CDTF">2014-12-24T19:09:43Z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