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307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6" r:id="rId13"/>
    <p:sldId id="297" r:id="rId14"/>
    <p:sldId id="298" r:id="rId15"/>
    <p:sldId id="299" r:id="rId16"/>
    <p:sldId id="300" r:id="rId17"/>
    <p:sldId id="294" r:id="rId18"/>
    <p:sldId id="295" r:id="rId19"/>
    <p:sldId id="301" r:id="rId20"/>
    <p:sldId id="302" r:id="rId21"/>
    <p:sldId id="303" r:id="rId22"/>
    <p:sldId id="304" r:id="rId23"/>
    <p:sldId id="309" r:id="rId24"/>
    <p:sldId id="310" r:id="rId25"/>
    <p:sldId id="311" r:id="rId26"/>
    <p:sldId id="312" r:id="rId27"/>
    <p:sldId id="305" r:id="rId28"/>
    <p:sldId id="308" r:id="rId29"/>
    <p:sldId id="31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1708-0C79-400E-B2B5-B0426FB508D8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4D92-312E-4297-9CB7-A5C6B131F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657979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1708-0C79-400E-B2B5-B0426FB508D8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4D92-312E-4297-9CB7-A5C6B131F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398286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1708-0C79-400E-B2B5-B0426FB508D8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4D92-312E-4297-9CB7-A5C6B131F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038117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1708-0C79-400E-B2B5-B0426FB508D8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4D92-312E-4297-9CB7-A5C6B131F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808706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1708-0C79-400E-B2B5-B0426FB508D8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4D92-312E-4297-9CB7-A5C6B131F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294735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1708-0C79-400E-B2B5-B0426FB508D8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4D92-312E-4297-9CB7-A5C6B131F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58028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1708-0C79-400E-B2B5-B0426FB508D8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4D92-312E-4297-9CB7-A5C6B131F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87815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1708-0C79-400E-B2B5-B0426FB508D8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4D92-312E-4297-9CB7-A5C6B131F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27032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1708-0C79-400E-B2B5-B0426FB508D8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4D92-312E-4297-9CB7-A5C6B131F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375012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1708-0C79-400E-B2B5-B0426FB508D8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4D92-312E-4297-9CB7-A5C6B131F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020433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1708-0C79-400E-B2B5-B0426FB508D8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4D92-312E-4297-9CB7-A5C6B131F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62422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E1708-0C79-400E-B2B5-B0426FB508D8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94D92-312E-4297-9CB7-A5C6B131F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99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Дарья Захаренкова\Pictures\Проект\Екатеринбург\Картины\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7" b="12935"/>
          <a:stretch/>
        </p:blipFill>
        <p:spPr bwMode="auto">
          <a:xfrm>
            <a:off x="2159871" y="396361"/>
            <a:ext cx="7821255" cy="59529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21387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1" y="1442433"/>
            <a:ext cx="5887081" cy="39149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27322" y="1955847"/>
            <a:ext cx="29363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Batang" panose="02030600000101010101" pitchFamily="18" charset="-127"/>
                <a:ea typeface="Batang" panose="02030600000101010101" pitchFamily="18" charset="-127"/>
              </a:rPr>
              <a:t>Музей изобразительных искусств был создан в 1984 году. Он является единственным музеем изобразительного искусства во всем округе. В музее Вы познакомитесь с искусством, культурой коренных народов Севера, с творчеством художников.</a:t>
            </a:r>
          </a:p>
        </p:txBody>
      </p:sp>
    </p:spTree>
    <p:extLst>
      <p:ext uri="{BB962C8B-B14F-4D97-AF65-F5344CB8AC3E}">
        <p14:creationId xmlns:p14="http://schemas.microsoft.com/office/powerpoint/2010/main" val="34639179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0" y="1086387"/>
            <a:ext cx="6667500" cy="476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13690" y="3013657"/>
            <a:ext cx="3683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Картина неизвестного художника</a:t>
            </a:r>
            <a:endParaRPr lang="ru-RU" sz="1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35512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7" y="805600"/>
            <a:ext cx="7216730" cy="5265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38693" y="2756079"/>
            <a:ext cx="3335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Картина из серии «Гималаи»</a:t>
            </a:r>
          </a:p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Н. К. Рериха</a:t>
            </a:r>
            <a:endParaRPr lang="ru-RU" sz="1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7373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55" y="766492"/>
            <a:ext cx="7152605" cy="53252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18490" y="2653048"/>
            <a:ext cx="359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Картина из серии «Гималаи»</a:t>
            </a:r>
          </a:p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Н. К. Рериха</a:t>
            </a:r>
            <a:endParaRPr lang="ru-RU" sz="1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99501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92441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Тюмень</a:t>
            </a:r>
            <a:endParaRPr lang="ru-RU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92848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50" y="2051495"/>
            <a:ext cx="3087307" cy="26846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59131" y="1870309"/>
            <a:ext cx="50098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Batang" panose="02030600000101010101" pitchFamily="18" charset="-127"/>
                <a:ea typeface="Batang" panose="02030600000101010101" pitchFamily="18" charset="-127"/>
              </a:rPr>
              <a:t>Основанный в 1957 г. как картинная галерея, сегодня Тюменский областной Музей изобразительных искусств считается одним из лучших художественных музеев за Уралом. Гордость музея изобразительных искусств в Тюмени — целостное собрание изобразительного искусства, включающее уникальную коллекцию русской портретной живописи XVIII — начала XX вв., картины западноевропейских художников XVII—XIX вв., а также работы советских и современных художников и скульпторов.</a:t>
            </a:r>
          </a:p>
        </p:txBody>
      </p:sp>
    </p:spTree>
    <p:extLst>
      <p:ext uri="{BB962C8B-B14F-4D97-AF65-F5344CB8AC3E}">
        <p14:creationId xmlns:p14="http://schemas.microsoft.com/office/powerpoint/2010/main" val="1034130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2" y="0"/>
            <a:ext cx="53238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5809" y="2640169"/>
            <a:ext cx="5100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«Портрет А. В. Всеволожского»</a:t>
            </a:r>
          </a:p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Алексей Венецианов </a:t>
            </a:r>
            <a:endParaRPr lang="ru-RU" sz="1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545872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8" y="656823"/>
            <a:ext cx="7669196" cy="5576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30614" y="2853781"/>
            <a:ext cx="33613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Картина из серии морские пе</a:t>
            </a:r>
            <a:r>
              <a:rPr lang="ru-RU" sz="1600" dirty="0" smtClean="0">
                <a:ea typeface="Batang" panose="02030600000101010101" pitchFamily="18" charset="-127"/>
              </a:rPr>
              <a:t>й</a:t>
            </a:r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зажи А</a:t>
            </a:r>
            <a:r>
              <a:rPr lang="ru-RU" sz="1600" dirty="0" smtClean="0">
                <a:latin typeface="+mj-lt"/>
                <a:ea typeface="Batang" panose="02030600000101010101" pitchFamily="18" charset="-127"/>
              </a:rPr>
              <a:t>й</a:t>
            </a:r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вазовского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7122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3" y="746975"/>
            <a:ext cx="7386528" cy="53576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11673" y="2825876"/>
            <a:ext cx="33613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Картина из серии морские пе</a:t>
            </a:r>
            <a:r>
              <a:rPr lang="ru-RU" sz="1600" dirty="0" smtClean="0">
                <a:ea typeface="Batang" panose="02030600000101010101" pitchFamily="18" charset="-127"/>
              </a:rPr>
              <a:t>й</a:t>
            </a:r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зажи А</a:t>
            </a:r>
            <a:r>
              <a:rPr lang="ru-RU" sz="1600" dirty="0" smtClean="0">
                <a:latin typeface="+mj-lt"/>
                <a:ea typeface="Batang" panose="02030600000101010101" pitchFamily="18" charset="-127"/>
              </a:rPr>
              <a:t>й</a:t>
            </a:r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вазовского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6904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4698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Хабаровск</a:t>
            </a:r>
            <a:endParaRPr lang="ru-RU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19360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985" y="90152"/>
            <a:ext cx="12193057" cy="11217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11913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 каком году был открыт музей изобразительных искусств имени А. С. Пушкина?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 каком году был открыт Эрмитаж и кто считается его основателем?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 каком музее и городе находится эта картина?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773" y="2172853"/>
            <a:ext cx="2793147" cy="2126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61" y="447049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4. Какой музей является крупнейшим 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художественным музеем </a:t>
            </a: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Урала?</a:t>
            </a:r>
          </a:p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5. В каком городе находится этот музей?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366" y="5260765"/>
            <a:ext cx="1986353" cy="129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302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8680" y="2358331"/>
            <a:ext cx="44174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Batang" panose="02030600000101010101" pitchFamily="18" charset="-127"/>
                <a:ea typeface="Batang" panose="02030600000101010101" pitchFamily="18" charset="-127"/>
              </a:rPr>
              <a:t>Дальневосточный художественный музей – крупнейший музей изобразительного искусства на Дальнем Востоке России, открывшийся в Хабаровске в 1931 году. Сама же идея создания на востоке России первой «публичной галереи» - созрела уже на заре ХХ века.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46" y="1408586"/>
            <a:ext cx="3961595" cy="396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76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37" y="850476"/>
            <a:ext cx="7824919" cy="5125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24304" y="2949262"/>
            <a:ext cx="3219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«Сосновый бор»</a:t>
            </a:r>
          </a:p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Иван Шишкин</a:t>
            </a:r>
            <a:endParaRPr lang="ru-RU" sz="1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86168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9015" r="2723" b="8919"/>
          <a:stretch/>
        </p:blipFill>
        <p:spPr>
          <a:xfrm>
            <a:off x="566672" y="953037"/>
            <a:ext cx="7446523" cy="4842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1977" y="2640169"/>
            <a:ext cx="3400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Картина из коллекции коре</a:t>
            </a:r>
            <a:r>
              <a:rPr lang="ru-RU" sz="1600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  <a:t>й</a:t>
            </a:r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ское искусство</a:t>
            </a:r>
            <a:endParaRPr lang="ru-RU" sz="1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2147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0" y="1741352"/>
            <a:ext cx="6990366" cy="3397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93239" y="3039414"/>
            <a:ext cx="3760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«Река Ока»</a:t>
            </a:r>
          </a:p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Поленов Василий</a:t>
            </a:r>
            <a:endParaRPr lang="ru-RU" sz="1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63055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18197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Южно - Сахалинск</a:t>
            </a:r>
            <a:endParaRPr lang="ru-RU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4106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75" y="1756087"/>
            <a:ext cx="5618192" cy="31636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10659" y="2753133"/>
            <a:ext cx="441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«Вечерняя заря»</a:t>
            </a:r>
          </a:p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Нестеров</a:t>
            </a:r>
            <a:endParaRPr lang="ru-RU" sz="1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52646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65" y="1815385"/>
            <a:ext cx="4544230" cy="3000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9741" y="2976868"/>
            <a:ext cx="4906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Работа из коллекции Леонарда </a:t>
            </a:r>
            <a:r>
              <a:rPr lang="ru-RU" sz="1600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Туржанско</a:t>
            </a:r>
            <a:endParaRPr lang="ru-RU" sz="1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1718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05" y="1675326"/>
            <a:ext cx="4774105" cy="3708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4288" y="3190793"/>
            <a:ext cx="4906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Работа из коллекции Леонарда </a:t>
            </a:r>
            <a:r>
              <a:rPr lang="ru-RU" sz="1600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Туржанско</a:t>
            </a:r>
            <a:endParaRPr lang="ru-RU" sz="1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72309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11217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5303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 каком городе находится Дальневосточный художественный музей?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Какой музей считается самым молодым музеем России?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Где находится данная картина?</a:t>
            </a:r>
          </a:p>
          <a:p>
            <a:pPr marL="342900" indent="-342900">
              <a:buAutoNum type="arabicPeriod"/>
            </a:pP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242" y="1881615"/>
            <a:ext cx="3086211" cy="20078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8260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4. Какой музей 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считается одним из лучших художественных музеев за </a:t>
            </a: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Уралом?</a:t>
            </a:r>
          </a:p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5. В каком городе находится этот музей?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347" y="4649274"/>
            <a:ext cx="2881644" cy="19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653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32586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Спасибо за просмотр!</a:t>
            </a:r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6930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2876" y="1210614"/>
            <a:ext cx="1219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Комсомольск</a:t>
            </a:r>
          </a:p>
          <a:p>
            <a:pPr algn="ctr"/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– на –</a:t>
            </a:r>
          </a:p>
          <a:p>
            <a:pPr algn="ctr"/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Амуре</a:t>
            </a:r>
            <a:endParaRPr lang="ru-RU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97277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МИС:: КАМИС в Комсомольске-на-Амуре :: Комплексная автомат…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29" y="1642370"/>
            <a:ext cx="4868415" cy="32129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353837" y="2120498"/>
            <a:ext cx="288486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Впервые </a:t>
            </a:r>
            <a:r>
              <a:rPr lang="ru-RU" sz="1600" dirty="0">
                <a:latin typeface="Batang" panose="02030600000101010101" pitchFamily="18" charset="-127"/>
                <a:ea typeface="Batang" panose="02030600000101010101" pitchFamily="18" charset="-127"/>
              </a:rPr>
              <a:t>Музей изобразительных искусств г. Комсомольска-на-Амуре открыл двери для посетителей 25 января 1966 года. </a:t>
            </a:r>
          </a:p>
        </p:txBody>
      </p:sp>
    </p:spTree>
    <p:extLst>
      <p:ext uri="{BB962C8B-B14F-4D97-AF65-F5344CB8AC3E}">
        <p14:creationId xmlns:p14="http://schemas.microsoft.com/office/powerpoint/2010/main" val="34943609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Дарья Захаренкова\Pictures\Проект\Комсомольск - на - Амуре\Картинки\В сельской библиотеке Шевандронова Ирина Васильевн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68" y="664455"/>
            <a:ext cx="6936146" cy="55174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706119" y="2613270"/>
            <a:ext cx="3103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Batang" panose="02030600000101010101" pitchFamily="18" charset="-127"/>
                <a:ea typeface="Batang" panose="02030600000101010101" pitchFamily="18" charset="-127"/>
              </a:rPr>
              <a:t>«В сельской библиотеке</a:t>
            </a:r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» Ирина </a:t>
            </a:r>
            <a:r>
              <a:rPr lang="ru-RU" sz="1600" dirty="0" err="1">
                <a:latin typeface="Batang" panose="02030600000101010101" pitchFamily="18" charset="-127"/>
                <a:ea typeface="Batang" panose="02030600000101010101" pitchFamily="18" charset="-127"/>
              </a:rPr>
              <a:t>Шевандронова</a:t>
            </a:r>
            <a:endParaRPr lang="ru-RU" sz="1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22140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4" y="591822"/>
            <a:ext cx="8184871" cy="5628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24304" y="2833353"/>
            <a:ext cx="307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«Первые мастерские»</a:t>
            </a:r>
          </a:p>
          <a:p>
            <a:r>
              <a:rPr lang="ru-RU" sz="1600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Цевилев</a:t>
            </a:r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Георгий</a:t>
            </a:r>
            <a:endParaRPr lang="ru-RU" sz="1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16420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8" y="0"/>
            <a:ext cx="58615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0663" y="3000776"/>
            <a:ext cx="4134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«Сирень с зелёным стулом»</a:t>
            </a:r>
          </a:p>
          <a:p>
            <a:r>
              <a:rPr lang="ru-RU" sz="1600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Бонгарт</a:t>
            </a:r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Сергей</a:t>
            </a:r>
            <a:endParaRPr lang="ru-RU" sz="1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22253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8" y="691755"/>
            <a:ext cx="6475658" cy="5559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13690" y="2678806"/>
            <a:ext cx="3876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«Солнечный день. Гурзуф»</a:t>
            </a:r>
          </a:p>
          <a:p>
            <a:r>
              <a:rPr lang="ru-RU" sz="1600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Налбандян</a:t>
            </a:r>
            <a:r>
              <a:rPr lang="ru-RU" sz="1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Дмитрий</a:t>
            </a:r>
            <a:endParaRPr lang="ru-RU" sz="1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65854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153" y="2279561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Новый Уренгой</a:t>
            </a:r>
            <a:endParaRPr lang="ru-RU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65095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379</Words>
  <Application>Microsoft Office PowerPoint</Application>
  <PresentationFormat>Широкоэкранный</PresentationFormat>
  <Paragraphs>48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Batang</vt:lpstr>
      <vt:lpstr>Arial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Захаренкова</dc:creator>
  <cp:lastModifiedBy>Дарья Захаренкова</cp:lastModifiedBy>
  <cp:revision>22</cp:revision>
  <dcterms:created xsi:type="dcterms:W3CDTF">2014-12-08T21:57:50Z</dcterms:created>
  <dcterms:modified xsi:type="dcterms:W3CDTF">2014-12-13T12:06:38Z</dcterms:modified>
</cp:coreProperties>
</file>