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7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5797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982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3811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0870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9473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5802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7815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03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7501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2043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242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1708-0C79-400E-B2B5-B0426FB508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4D92-312E-4297-9CB7-A5C6B131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9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8940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Gautami" panose="020B0502040204020203" pitchFamily="34" charset="0"/>
              </a:rPr>
              <a:t>Музеи изобразительных искусств России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25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713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Санкт - Петербург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6562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9290" y="1576213"/>
            <a:ext cx="414699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Датой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основания Эрмитажа считается 1764 год, когда императрица Екатерина II приобрела большую коллекцию западноевропейской живописи. 7 февраля 1852 года в здании Нового Эрмитажа, был открыт первый публичный художественный музей России. Новый Эрмитаж середины XIX века - это первый музей в 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России, созданный императором Николаем </a:t>
            </a:r>
            <a:r>
              <a:rPr 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6" y="1266218"/>
            <a:ext cx="5483896" cy="41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0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Питер\Картины\Виды залов Зимнего дворца.Часть Белого (Гербового) зала Ладюрнер Адольф Игнатьевич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3" y="732655"/>
            <a:ext cx="7435269" cy="54234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693240" y="2539164"/>
            <a:ext cx="239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«Виды залов Зимнего дворца. Часть Белого (Гербового) зала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 </a:t>
            </a:r>
            <a:r>
              <a:rPr lang="ru-RU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Ладюрнер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 Адольф Игнатьевич</a:t>
            </a:r>
          </a:p>
        </p:txBody>
      </p:sp>
    </p:spTree>
    <p:extLst>
      <p:ext uri="{BB962C8B-B14F-4D97-AF65-F5344CB8AC3E}">
        <p14:creationId xmlns:p14="http://schemas.microsoft.com/office/powerpoint/2010/main" val="1165439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Питер\Картины\Мадонна с Младенцем Леонардо да Винч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21" y="334850"/>
            <a:ext cx="4614415" cy="62076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946266" y="2704565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«Мадонна с Младенцем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Леонардо да Винчи</a:t>
            </a:r>
          </a:p>
        </p:txBody>
      </p:sp>
    </p:spTree>
    <p:extLst>
      <p:ext uri="{BB962C8B-B14F-4D97-AF65-F5344CB8AC3E}">
        <p14:creationId xmlns:p14="http://schemas.microsoft.com/office/powerpoint/2010/main" val="1010914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Питер\Картины\Автопортрет Антониус ван Дей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240875"/>
            <a:ext cx="4919730" cy="641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469744" y="2803294"/>
            <a:ext cx="2434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«Автопортрет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 </a:t>
            </a:r>
            <a:r>
              <a:rPr lang="ru-RU" sz="16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Антониус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ван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 Де</a:t>
            </a:r>
            <a:r>
              <a:rPr lang="ru-RU" sz="1600" dirty="0">
                <a:latin typeface="Garamond" panose="02020404030301010803" pitchFamily="18" charset="0"/>
                <a:ea typeface="Batang" panose="02030600000101010101" pitchFamily="18" charset="-127"/>
              </a:rPr>
              <a:t>й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3275420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Питер\Картины\Икона 'Рождество Христово'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38" y="0"/>
            <a:ext cx="5065176" cy="691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99952" y="2857967"/>
            <a:ext cx="3150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Икона «Рождество Христово»</a:t>
            </a:r>
          </a:p>
        </p:txBody>
      </p:sp>
    </p:spTree>
    <p:extLst>
      <p:ext uri="{BB962C8B-B14F-4D97-AF65-F5344CB8AC3E}">
        <p14:creationId xmlns:p14="http://schemas.microsoft.com/office/powerpoint/2010/main" val="2116794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956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Архангельск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5275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Архангельск\IZO_A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62" y="1801163"/>
            <a:ext cx="5239220" cy="328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93228" y="2566995"/>
            <a:ext cx="3915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Архангельский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музей изобразительных искусств создан в 1960 году. С 1994 года — Государственное музейное объединение «Художественная культура Русского Севера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».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1962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Архангельск\Картины\И.К.Айвазовский Океа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6" y="684811"/>
            <a:ext cx="7254584" cy="5316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614072" y="2883698"/>
            <a:ext cx="3376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«Океан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Иван А</a:t>
            </a:r>
            <a:r>
              <a:rPr lang="ru-RU" sz="1600" dirty="0">
                <a:latin typeface="Garamond" panose="02020404030301010803" pitchFamily="18" charset="0"/>
                <a:ea typeface="Batang" panose="02030600000101010101" pitchFamily="18" charset="-127"/>
              </a:rPr>
              <a:t>й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вазовский</a:t>
            </a:r>
          </a:p>
        </p:txBody>
      </p:sp>
    </p:spTree>
    <p:extLst>
      <p:ext uri="{BB962C8B-B14F-4D97-AF65-F5344CB8AC3E}">
        <p14:creationId xmlns:p14="http://schemas.microsoft.com/office/powerpoint/2010/main" val="88053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Архангельск\Картины\И.К.Айвазовский Южная ночь. Крым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5" y="631508"/>
            <a:ext cx="7293221" cy="5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778351" y="262969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«Южная 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ночь.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Крым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Константин А</a:t>
            </a:r>
            <a:r>
              <a:rPr lang="ru-RU" sz="1600" dirty="0">
                <a:latin typeface="Garamond" panose="02020404030301010803" pitchFamily="18" charset="0"/>
                <a:ea typeface="Batang" panose="02030600000101010101" pitchFamily="18" charset="-127"/>
              </a:rPr>
              <a:t>й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вазовский</a:t>
            </a:r>
          </a:p>
        </p:txBody>
      </p:sp>
    </p:spTree>
    <p:extLst>
      <p:ext uri="{BB962C8B-B14F-4D97-AF65-F5344CB8AC3E}">
        <p14:creationId xmlns:p14="http://schemas.microsoft.com/office/powerpoint/2010/main" val="2397170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94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Вопросы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54" y="197046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Какие музеи изобразительных искусств России вы знаете?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Кто основал музей изобразительных искусств имени А. С. Пушкина?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 каком городе находится Эрмитаж?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 каких музеях изобразительных искусств вы были?</a:t>
            </a:r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2042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Архангельск\Картины\Сумерки И.Шишкин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37" y="0"/>
            <a:ext cx="45279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728269" y="2767256"/>
            <a:ext cx="1737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«Сумерки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Иван Шишкин</a:t>
            </a:r>
          </a:p>
        </p:txBody>
      </p:sp>
    </p:spTree>
    <p:extLst>
      <p:ext uri="{BB962C8B-B14F-4D97-AF65-F5344CB8AC3E}">
        <p14:creationId xmlns:p14="http://schemas.microsoft.com/office/powerpoint/2010/main" val="3656206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834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Омск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690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Омск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4" y="1773457"/>
            <a:ext cx="4450321" cy="29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735650" y="1896523"/>
            <a:ext cx="33485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Омский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музей изобразительных искусств имени М. А. Врубеля – крупнейшее в Сибири художественное собрание, включающее коллекции зарубежного и русского искусства от античности до наших дней. </a:t>
            </a:r>
          </a:p>
        </p:txBody>
      </p:sp>
    </p:spTree>
    <p:extLst>
      <p:ext uri="{BB962C8B-B14F-4D97-AF65-F5344CB8AC3E}">
        <p14:creationId xmlns:p14="http://schemas.microsoft.com/office/powerpoint/2010/main" val="261247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Омск\Картины\С. Вуэ «Мадонна с младенцем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9" y="0"/>
            <a:ext cx="53972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932522" y="2973878"/>
            <a:ext cx="271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«Мадонна с младенцем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Симон </a:t>
            </a:r>
            <a:r>
              <a:rPr lang="ru-RU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Вуэ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4009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Омск\Картины\Коровин К.А. Розы. Букет у мор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8" y="703208"/>
            <a:ext cx="7035643" cy="5517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757633" y="2980971"/>
            <a:ext cx="2438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«Розы. Букет у моря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Константин Коровин</a:t>
            </a:r>
          </a:p>
        </p:txBody>
      </p:sp>
    </p:spTree>
    <p:extLst>
      <p:ext uri="{BB962C8B-B14F-4D97-AF65-F5344CB8AC3E}">
        <p14:creationId xmlns:p14="http://schemas.microsoft.com/office/powerpoint/2010/main" val="4091072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Омск\Картины\Жуковский С.Ю. (1873–1944). Перед террасо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3" y="470829"/>
            <a:ext cx="6147002" cy="589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442110" y="2831720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«Перед террасой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Станислав Жуковский</a:t>
            </a:r>
          </a:p>
        </p:txBody>
      </p:sp>
    </p:spTree>
    <p:extLst>
      <p:ext uri="{BB962C8B-B14F-4D97-AF65-F5344CB8AC3E}">
        <p14:creationId xmlns:p14="http://schemas.microsoft.com/office/powerpoint/2010/main" val="2400045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4698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Екатеринбург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703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Екатеринбург\ek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78" y="1227565"/>
            <a:ext cx="5380418" cy="416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315199" y="1613456"/>
            <a:ext cx="3709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Екатеринбургский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музей изобразительных искусств является крупнейшим художественным музеем Урала. Датой его основания считается 1936 год, хотя история его коллекций восходит к последней четверти XIX века и связана с деятельностью Уральского общества любителей естествознания (УОЛЕ).</a:t>
            </a:r>
          </a:p>
        </p:txBody>
      </p:sp>
    </p:spTree>
    <p:extLst>
      <p:ext uri="{BB962C8B-B14F-4D97-AF65-F5344CB8AC3E}">
        <p14:creationId xmlns:p14="http://schemas.microsoft.com/office/powerpoint/2010/main" val="1595127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Екатеринбург\Картины\И.К. Айвазовский Л.Н. Толстой за работо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34" y="0"/>
            <a:ext cx="5103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895094" y="2626149"/>
            <a:ext cx="3073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«Л. Н. Толстой за работой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Николай </a:t>
            </a:r>
            <a:r>
              <a:rPr lang="ru-RU" sz="1600" smtClean="0">
                <a:latin typeface="Batang" panose="02030600000101010101" pitchFamily="18" charset="-127"/>
                <a:ea typeface="Batang" panose="02030600000101010101" pitchFamily="18" charset="-127"/>
              </a:rPr>
              <a:t>Ге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0198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Екатеринбург\Картины\Купчиха на балконе. Б.М. Кустодиев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5" y="0"/>
            <a:ext cx="47007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782803" y="2600390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«Купчиха на балконе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Борис Кустодиев</a:t>
            </a:r>
          </a:p>
        </p:txBody>
      </p:sp>
    </p:spTree>
    <p:extLst>
      <p:ext uri="{BB962C8B-B14F-4D97-AF65-F5344CB8AC3E}">
        <p14:creationId xmlns:p14="http://schemas.microsoft.com/office/powerpoint/2010/main" val="797204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49" y="0"/>
            <a:ext cx="13580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2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2877" y="229244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Москва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660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9" y="859664"/>
            <a:ext cx="6649792" cy="498734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6113" y="2056782"/>
            <a:ext cx="30909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Музей изобразительного искусства имени А.С. Пушкина был основан и открыт в 1912 году. Основателем и первым директором музея считается И.В. Цветаев.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887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Москва\Картины\Приношение Флоре Жан Франсуа ван Даль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6" y="96591"/>
            <a:ext cx="5808572" cy="6697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731876" y="2627291"/>
            <a:ext cx="2524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«Приношение Флоре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Жан Франсуа </a:t>
            </a:r>
            <a:r>
              <a:rPr lang="ru-RU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ван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 Даль</a:t>
            </a:r>
          </a:p>
        </p:txBody>
      </p:sp>
    </p:spTree>
    <p:extLst>
      <p:ext uri="{BB962C8B-B14F-4D97-AF65-F5344CB8AC3E}">
        <p14:creationId xmlns:p14="http://schemas.microsoft.com/office/powerpoint/2010/main" val="3694250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Москва\Картины\Солнечный день Шишки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5" y="579146"/>
            <a:ext cx="7228827" cy="58345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131121" y="2870847"/>
            <a:ext cx="249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«Солнечный день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 Иван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Шишкин</a:t>
            </a:r>
          </a:p>
        </p:txBody>
      </p:sp>
    </p:spTree>
    <p:extLst>
      <p:ext uri="{BB962C8B-B14F-4D97-AF65-F5344CB8AC3E}">
        <p14:creationId xmlns:p14="http://schemas.microsoft.com/office/powerpoint/2010/main" val="983231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Москва\Картины\Летний пейзаж  Репи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4" y="372717"/>
            <a:ext cx="8413683" cy="61182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672033" y="2690543"/>
            <a:ext cx="2213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«Летний 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пе</a:t>
            </a:r>
            <a:r>
              <a:rPr lang="ru-RU" sz="1600" dirty="0" smtClean="0">
                <a:latin typeface="Garamond" panose="02020404030301010803" pitchFamily="18" charset="0"/>
                <a:ea typeface="Batang" panose="02030600000101010101" pitchFamily="18" charset="-127"/>
              </a:rPr>
              <a:t>й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заж» Илья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Репин</a:t>
            </a:r>
          </a:p>
        </p:txBody>
      </p:sp>
    </p:spTree>
    <p:extLst>
      <p:ext uri="{BB962C8B-B14F-4D97-AF65-F5344CB8AC3E}">
        <p14:creationId xmlns:p14="http://schemas.microsoft.com/office/powerpoint/2010/main" val="2333871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рья Захаренкова\Pictures\Проект\Москва\Картины\Возвращение Бучинторо к молу у Дворца дожей Антонио Каналетт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6" y="473592"/>
            <a:ext cx="8387926" cy="5910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143998" y="2967335"/>
            <a:ext cx="2893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«Возвращение </a:t>
            </a:r>
            <a:r>
              <a:rPr lang="ru-RU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Бучинторо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 к молу у Дворца дожей</a:t>
            </a:r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 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Антонио </a:t>
            </a:r>
            <a:r>
              <a:rPr lang="ru-RU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Каналетто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219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343</Words>
  <Application>Microsoft Office PowerPoint</Application>
  <PresentationFormat>Широкоэкранный</PresentationFormat>
  <Paragraphs>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Batang</vt:lpstr>
      <vt:lpstr>Arial</vt:lpstr>
      <vt:lpstr>Calibri</vt:lpstr>
      <vt:lpstr>Calibri Light</vt:lpstr>
      <vt:lpstr>Garamond</vt:lpstr>
      <vt:lpstr>Gautami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Захаренкова</dc:creator>
  <cp:lastModifiedBy>Дарья Захаренкова</cp:lastModifiedBy>
  <cp:revision>23</cp:revision>
  <dcterms:created xsi:type="dcterms:W3CDTF">2014-12-08T21:57:50Z</dcterms:created>
  <dcterms:modified xsi:type="dcterms:W3CDTF">2014-12-22T19:31:56Z</dcterms:modified>
</cp:coreProperties>
</file>