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66" r:id="rId5"/>
    <p:sldId id="264" r:id="rId6"/>
    <p:sldId id="258" r:id="rId7"/>
    <p:sldId id="269" r:id="rId8"/>
    <p:sldId id="260" r:id="rId9"/>
    <p:sldId id="265" r:id="rId10"/>
    <p:sldId id="259" r:id="rId11"/>
    <p:sldId id="270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966FFC-6A27-47FC-BCD3-9047ED5E331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AC3B4F-ABB7-4372-B5FE-696A371C3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WhatsApp%20Video%202021-02-01%20at%2021.12.00.mp4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леплю из пластилина..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Руководитель проекта:</a:t>
            </a:r>
          </a:p>
          <a:p>
            <a:pPr algn="r"/>
            <a:r>
              <a:rPr lang="ru-RU" dirty="0" err="1" smtClean="0"/>
              <a:t>Доховская</a:t>
            </a:r>
            <a:r>
              <a:rPr lang="ru-RU" dirty="0" smtClean="0"/>
              <a:t>  Анастасия, </a:t>
            </a:r>
            <a:r>
              <a:rPr lang="en-US" dirty="0" smtClean="0"/>
              <a:t>4</a:t>
            </a:r>
            <a:r>
              <a:rPr lang="ru-RU" dirty="0" smtClean="0"/>
              <a:t> «Ж»</a:t>
            </a:r>
          </a:p>
          <a:p>
            <a:pPr algn="r"/>
            <a:r>
              <a:rPr lang="ru-RU" dirty="0" smtClean="0"/>
              <a:t>Консультант: Козлова М.Н.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Сравнение свойств.</a:t>
            </a:r>
            <a:endParaRPr lang="ru-RU" sz="2400" dirty="0"/>
          </a:p>
        </p:txBody>
      </p:sp>
      <p:pic>
        <p:nvPicPr>
          <p:cNvPr id="6" name="Содержимое 5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320480" cy="4032448"/>
          </a:xfrm>
        </p:spPr>
      </p:pic>
      <p:pic>
        <p:nvPicPr>
          <p:cNvPr id="5" name="Рисунок 4" descr="WhatsApp Image 2020-10-20 at 14.08.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536504" cy="4032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7545015"/>
              </p:ext>
            </p:extLst>
          </p:nvPr>
        </p:nvGraphicFramePr>
        <p:xfrm>
          <a:off x="457200" y="764704"/>
          <a:ext cx="7715199" cy="506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>
                  <a:extLst>
                    <a:ext uri="{9D8B030D-6E8A-4147-A177-3AD203B41FA5}">
                      <a16:colId xmlns="" xmlns:a16="http://schemas.microsoft.com/office/drawing/2014/main" val="2619464172"/>
                    </a:ext>
                  </a:extLst>
                </a:gridCol>
                <a:gridCol w="2571733">
                  <a:extLst>
                    <a:ext uri="{9D8B030D-6E8A-4147-A177-3AD203B41FA5}">
                      <a16:colId xmlns="" xmlns:a16="http://schemas.microsoft.com/office/drawing/2014/main" val="1292363548"/>
                    </a:ext>
                  </a:extLst>
                </a:gridCol>
                <a:gridCol w="2571733">
                  <a:extLst>
                    <a:ext uri="{9D8B030D-6E8A-4147-A177-3AD203B41FA5}">
                      <a16:colId xmlns="" xmlns:a16="http://schemas.microsoft.com/office/drawing/2014/main" val="1919644294"/>
                    </a:ext>
                  </a:extLst>
                </a:gridCol>
              </a:tblGrid>
              <a:tr h="844047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Покупной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2086842"/>
                  </a:ext>
                </a:extLst>
              </a:tr>
              <a:tr h="844047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Пластичность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 пластичности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Пластичность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1643441"/>
                  </a:ext>
                </a:extLst>
              </a:tr>
              <a:tr h="844047"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 мягкости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Мягкость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746990"/>
                  </a:ext>
                </a:extLst>
              </a:tr>
              <a:tr h="844047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</a:t>
                      </a:r>
                      <a:r>
                        <a:rPr lang="ru-RU" baseline="0" dirty="0" smtClean="0"/>
                        <a:t> долговечности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долговечность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Мало</a:t>
                      </a:r>
                      <a:r>
                        <a:rPr lang="ru-RU" baseline="0" dirty="0" smtClean="0"/>
                        <a:t> долговечности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596299"/>
                  </a:ext>
                </a:extLst>
              </a:tr>
              <a:tr h="84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ru-RU" dirty="0" smtClean="0"/>
                        <a:t>Хорошие игрушки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Хорошие игрушки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Хорошие игрушки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579273"/>
                  </a:ext>
                </a:extLst>
              </a:tr>
              <a:tr h="84404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Рассыпчатость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рассыпчатости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Рассыпчатость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51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56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Покупной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1115616" y="2708920"/>
            <a:ext cx="1944216" cy="20162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4211960" y="2852936"/>
            <a:ext cx="2304256" cy="23042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0025-025-Spasibo-Za-Vnimani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68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/>
              <a:t>Цель: изготовить пластилин своими руками, провести мастер-класс и проанализировать результат работы</a:t>
            </a:r>
          </a:p>
          <a:p>
            <a:pPr>
              <a:buNone/>
            </a:pPr>
            <a:r>
              <a:rPr lang="ru-RU" sz="8000" b="1" dirty="0" smtClean="0"/>
              <a:t>Задачи:</a:t>
            </a:r>
          </a:p>
          <a:p>
            <a:pPr marL="651510" indent="-514350">
              <a:buAutoNum type="arabicPeriod"/>
            </a:pPr>
            <a:r>
              <a:rPr lang="ru-RU" sz="8000" b="1" dirty="0" smtClean="0"/>
              <a:t>Провести опрос среди учащихся класса</a:t>
            </a:r>
          </a:p>
          <a:p>
            <a:pPr marL="651510" indent="-514350">
              <a:buAutoNum type="arabicPeriod"/>
            </a:pPr>
            <a:r>
              <a:rPr lang="ru-RU" sz="8000" b="1" dirty="0" smtClean="0"/>
              <a:t>Изучить материал о пластилине</a:t>
            </a:r>
          </a:p>
          <a:p>
            <a:pPr marL="651510" indent="-514350">
              <a:buAutoNum type="arabicPeriod"/>
            </a:pPr>
            <a:r>
              <a:rPr lang="ru-RU" sz="8000" b="1" dirty="0" smtClean="0"/>
              <a:t>Изготовить пластилин  самостоятельно</a:t>
            </a:r>
          </a:p>
          <a:p>
            <a:pPr marL="651510" indent="-514350">
              <a:buAutoNum type="arabicPeriod"/>
            </a:pPr>
            <a:r>
              <a:rPr lang="ru-RU" sz="8000" b="1" dirty="0" smtClean="0"/>
              <a:t>Провести урок в классе «История пластилина»</a:t>
            </a:r>
          </a:p>
          <a:p>
            <a:pPr marL="651510" indent="-514350">
              <a:buAutoNum type="arabicPeriod"/>
            </a:pPr>
            <a:r>
              <a:rPr lang="ru-RU" sz="8000" b="1" dirty="0" smtClean="0"/>
              <a:t>Провести мастер-класс по лепке фигурки из «моего» пластилина</a:t>
            </a:r>
          </a:p>
          <a:p>
            <a:pPr marL="651510" indent="-514350">
              <a:buAutoNum type="arabicPeriod"/>
            </a:pPr>
            <a:r>
              <a:rPr lang="ru-RU" sz="8000" b="1" dirty="0" smtClean="0"/>
              <a:t>Сравнить свойства пластилина на 3-х этапах работы</a:t>
            </a:r>
          </a:p>
          <a:p>
            <a:pPr marL="137160" indent="0">
              <a:buNone/>
            </a:pPr>
            <a:r>
              <a:rPr lang="ru-RU" sz="8000" b="1" dirty="0" smtClean="0"/>
              <a:t>7. Провести опрос среди учащихся класса (подвести итоги)</a:t>
            </a:r>
            <a:endParaRPr lang="ru-RU" sz="5100" b="1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65151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пластилин?</a:t>
            </a:r>
            <a:endParaRPr lang="ru-RU" dirty="0"/>
          </a:p>
        </p:txBody>
      </p:sp>
      <p:pic>
        <p:nvPicPr>
          <p:cNvPr id="6" name="Содержимое 5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816819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128792" cy="59766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опроса:</a:t>
            </a:r>
            <a:endParaRPr lang="ru-RU" dirty="0"/>
          </a:p>
        </p:txBody>
      </p:sp>
      <p:pic>
        <p:nvPicPr>
          <p:cNvPr id="4" name="Содержимое 3" descr="дл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5354590" cy="4708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60232" y="1700808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Любят лепить из пластилина -43%</a:t>
            </a:r>
          </a:p>
          <a:p>
            <a:endParaRPr lang="ru-RU" dirty="0" smtClean="0"/>
          </a:p>
          <a:p>
            <a:r>
              <a:rPr lang="ru-RU" dirty="0" smtClean="0"/>
              <a:t>Понравился домашний пластилин – 35%</a:t>
            </a:r>
          </a:p>
          <a:p>
            <a:endParaRPr lang="ru-RU" dirty="0" smtClean="0"/>
          </a:p>
          <a:p>
            <a:r>
              <a:rPr lang="ru-RU" dirty="0" smtClean="0"/>
              <a:t>Понравился с магазина пластелин-22%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пластилина</a:t>
            </a:r>
            <a:endParaRPr lang="ru-RU" dirty="0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12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9734">
            <a:off x="874401" y="1312885"/>
            <a:ext cx="183311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12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0275">
            <a:off x="6491820" y="1304042"/>
            <a:ext cx="218024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121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40827">
            <a:off x="428678" y="3893721"/>
            <a:ext cx="2376264" cy="238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121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17294">
            <a:off x="6353198" y="3699371"/>
            <a:ext cx="2342256" cy="290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WhatsApp Video 2021-02-01 at 21.12.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771800" y="1628800"/>
            <a:ext cx="360040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Поделки из разных видов пластилина</a:t>
            </a:r>
            <a:endParaRPr lang="ru-RU" sz="2800" dirty="0"/>
          </a:p>
        </p:txBody>
      </p:sp>
      <p:pic>
        <p:nvPicPr>
          <p:cNvPr id="4" name="Содержимое 3" descr="коллаж поделки-RiNI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2804"/>
            <a:ext cx="8229600" cy="45433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pic>
        <p:nvPicPr>
          <p:cNvPr id="4" name="Содержимое 3" descr="WhatsApp Image 2020-10-20 at 13.46.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2924617" cy="164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0-10-20 at 13.46.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556792"/>
            <a:ext cx="244827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atsApp Image 2020-10-20 at 14.04.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12776"/>
            <a:ext cx="18722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atsApp Image 2020-10-20 at 14.04.4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3720" y="1412776"/>
            <a:ext cx="252028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hatsApp Image 2020-10-20 at 14.05.0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1008"/>
            <a:ext cx="24117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hatsApp Image 2020-10-20 at 14.08.4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996952"/>
            <a:ext cx="18356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WhatsApp Image 2020-10-20 at 14.09.10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2924944"/>
            <a:ext cx="20162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hatsApp Image 2020-10-20 at 14.12.4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3789040"/>
            <a:ext cx="16561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WhatsApp Image 2020-10-20 at 14.18.48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3645024"/>
            <a:ext cx="16561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581</TotalTime>
  <Words>155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Я леплю из пластилина..</vt:lpstr>
      <vt:lpstr>Слайд 2</vt:lpstr>
      <vt:lpstr>Что такое пластилин?</vt:lpstr>
      <vt:lpstr>Слайд 4</vt:lpstr>
      <vt:lpstr>Итоги опроса:</vt:lpstr>
      <vt:lpstr>Создание пластилина</vt:lpstr>
      <vt:lpstr>Слайд 7</vt:lpstr>
      <vt:lpstr>Поделки из разных видов пластилина</vt:lpstr>
      <vt:lpstr>Мастер - класс</vt:lpstr>
      <vt:lpstr>Сравнение свойств.</vt:lpstr>
      <vt:lpstr>Слайд 11</vt:lpstr>
      <vt:lpstr>опрос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хобби</dc:title>
  <dc:creator>Пользователь Windows</dc:creator>
  <cp:lastModifiedBy>Пользователь Windows</cp:lastModifiedBy>
  <cp:revision>65</cp:revision>
  <dcterms:created xsi:type="dcterms:W3CDTF">2020-10-12T06:38:31Z</dcterms:created>
  <dcterms:modified xsi:type="dcterms:W3CDTF">2021-02-01T18:14:24Z</dcterms:modified>
</cp:coreProperties>
</file>