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4" r:id="rId9"/>
    <p:sldId id="262" r:id="rId10"/>
    <p:sldId id="263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73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1F8-591A-4AA8-814C-344267BF6E3F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BFD5232A-B99C-42C5-B308-0B43EFCD8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4563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1F8-591A-4AA8-814C-344267BF6E3F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BFD5232A-B99C-42C5-B308-0B43EFCD8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1890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1F8-591A-4AA8-814C-344267BF6E3F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BFD5232A-B99C-42C5-B308-0B43EFCD8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8719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1F8-591A-4AA8-814C-344267BF6E3F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FD5232A-B99C-42C5-B308-0B43EFCD8755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571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1F8-591A-4AA8-814C-344267BF6E3F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BFD5232A-B99C-42C5-B308-0B43EFCD8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3620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1F8-591A-4AA8-814C-344267BF6E3F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232A-B99C-42C5-B308-0B43EFCD8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6069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1F8-591A-4AA8-814C-344267BF6E3F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232A-B99C-42C5-B308-0B43EFCD8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2498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1F8-591A-4AA8-814C-344267BF6E3F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232A-B99C-42C5-B308-0B43EFCD8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1198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1BEA1F8-591A-4AA8-814C-344267BF6E3F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BFD5232A-B99C-42C5-B308-0B43EFCD8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40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1F8-591A-4AA8-814C-344267BF6E3F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232A-B99C-42C5-B308-0B43EFCD8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587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1F8-591A-4AA8-814C-344267BF6E3F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BFD5232A-B99C-42C5-B308-0B43EFCD8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826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1F8-591A-4AA8-814C-344267BF6E3F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232A-B99C-42C5-B308-0B43EFCD8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0720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1F8-591A-4AA8-814C-344267BF6E3F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232A-B99C-42C5-B308-0B43EFCD8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7491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1F8-591A-4AA8-814C-344267BF6E3F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232A-B99C-42C5-B308-0B43EFCD8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37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1F8-591A-4AA8-814C-344267BF6E3F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232A-B99C-42C5-B308-0B43EFCD8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247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1F8-591A-4AA8-814C-344267BF6E3F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232A-B99C-42C5-B308-0B43EFCD8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31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EA1F8-591A-4AA8-814C-344267BF6E3F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5232A-B99C-42C5-B308-0B43EFCD8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0465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EA1F8-591A-4AA8-814C-344267BF6E3F}" type="datetimeFigureOut">
              <a:rPr lang="ru-RU" smtClean="0"/>
              <a:t>07.02.2021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5232A-B99C-42C5-B308-0B43EFCD8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8921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  <p:sldLayoutId id="214748372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549" y="-247781"/>
            <a:ext cx="8825658" cy="2637296"/>
          </a:xfrm>
        </p:spPr>
        <p:txBody>
          <a:bodyPr/>
          <a:lstStyle/>
          <a:p>
            <a:r>
              <a:rPr lang="ru-RU" dirty="0" smtClean="0"/>
              <a:t>Битбокс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549" y="2608112"/>
            <a:ext cx="8825658" cy="861420"/>
          </a:xfrm>
        </p:spPr>
        <p:txBody>
          <a:bodyPr/>
          <a:lstStyle/>
          <a:p>
            <a:r>
              <a:rPr lang="ru-RU" dirty="0" smtClean="0"/>
              <a:t>Искусство вокальной перкурсии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64062" y="3045307"/>
            <a:ext cx="381065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КОНСУЛЬТАНТ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КОНДРАШОВА 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ЮЛИЯ НИКОЛАЕВНА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УЧАСТНИК ПРОЕКТА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КУРБАНОВ 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САЛМАН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2069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83278" y="3287949"/>
            <a:ext cx="6449438" cy="1984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/>
              <a:t>Спасибо за внимание!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54533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Почему была выбрана данная тема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0" y="1986677"/>
            <a:ext cx="9613861" cy="35993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Битбокс </a:t>
            </a:r>
            <a:r>
              <a:rPr lang="en-US" dirty="0" smtClean="0"/>
              <a:t>– </a:t>
            </a:r>
            <a:r>
              <a:rPr lang="ru-RU" dirty="0" smtClean="0"/>
              <a:t>жанр музыки </a:t>
            </a:r>
            <a:r>
              <a:rPr lang="en-US" dirty="0" smtClean="0"/>
              <a:t>,</a:t>
            </a:r>
            <a:r>
              <a:rPr lang="ru-RU" dirty="0" smtClean="0"/>
              <a:t> в первую очередь включающий в себя способы создания композиции</a:t>
            </a:r>
            <a:r>
              <a:rPr lang="en-US" dirty="0" smtClean="0"/>
              <a:t>,</a:t>
            </a:r>
            <a:r>
              <a:rPr lang="ru-RU" dirty="0" smtClean="0"/>
              <a:t>используя только рот</a:t>
            </a:r>
            <a:r>
              <a:rPr lang="en-US" dirty="0" smtClean="0"/>
              <a:t>,</a:t>
            </a:r>
            <a:r>
              <a:rPr lang="ru-RU" dirty="0" smtClean="0"/>
              <a:t>язык</a:t>
            </a:r>
            <a:r>
              <a:rPr lang="en-US" dirty="0" smtClean="0"/>
              <a:t>,</a:t>
            </a:r>
            <a:r>
              <a:rPr lang="ru-RU" dirty="0" smtClean="0"/>
              <a:t>губы и голос</a:t>
            </a:r>
            <a:r>
              <a:rPr lang="en-US" dirty="0" smtClean="0"/>
              <a:t>,</a:t>
            </a:r>
            <a:r>
              <a:rPr lang="ru-RU" dirty="0" smtClean="0"/>
              <a:t>так же битбокс может включать в себя в пение. Общепринято считать</a:t>
            </a:r>
            <a:r>
              <a:rPr lang="en-US" dirty="0"/>
              <a:t> </a:t>
            </a:r>
            <a:r>
              <a:rPr lang="en-US" dirty="0" smtClean="0"/>
              <a:t>,</a:t>
            </a:r>
            <a:r>
              <a:rPr lang="ru-RU" dirty="0" smtClean="0"/>
              <a:t>что битбокс пришел из хип-хопа . Однако корни имитации музыкальных инструментов с помощью голоса берут своё начало во Франции. Оказавшись в южных регионах Франции в период 13-16-ых веков</a:t>
            </a:r>
            <a:r>
              <a:rPr lang="en-US" dirty="0" smtClean="0"/>
              <a:t>,</a:t>
            </a:r>
            <a:r>
              <a:rPr lang="ru-RU" dirty="0"/>
              <a:t> </a:t>
            </a:r>
            <a:r>
              <a:rPr lang="ru-RU" dirty="0" smtClean="0"/>
              <a:t>мы могли бы встретить трубадуров</a:t>
            </a:r>
            <a:r>
              <a:rPr lang="en-US" dirty="0" smtClean="0"/>
              <a:t>,</a:t>
            </a:r>
            <a:r>
              <a:rPr lang="ru-RU" dirty="0" smtClean="0"/>
              <a:t> которые  бродили по улицам</a:t>
            </a:r>
            <a:r>
              <a:rPr lang="en-US" dirty="0" smtClean="0"/>
              <a:t>,</a:t>
            </a:r>
            <a:r>
              <a:rPr lang="ru-RU" dirty="0" smtClean="0"/>
              <a:t> и пели под лютню</a:t>
            </a:r>
            <a:r>
              <a:rPr lang="en-US" dirty="0" smtClean="0"/>
              <a:t>,</a:t>
            </a:r>
            <a:r>
              <a:rPr lang="ru-RU" dirty="0" smtClean="0"/>
              <a:t>либо полностью без муз. сопровождения. Они собирались в группы</a:t>
            </a:r>
            <a:r>
              <a:rPr lang="en-US" dirty="0" smtClean="0"/>
              <a:t>,</a:t>
            </a:r>
            <a:r>
              <a:rPr lang="ru-RU" dirty="0" smtClean="0"/>
              <a:t> где каждый занимался имитацией определённого инструмента. Однако потом вокальная </a:t>
            </a:r>
            <a:r>
              <a:rPr lang="ru-RU" dirty="0" err="1" smtClean="0"/>
              <a:t>перкурссия</a:t>
            </a:r>
            <a:r>
              <a:rPr lang="ru-RU" dirty="0" smtClean="0"/>
              <a:t> была забыта</a:t>
            </a:r>
            <a:r>
              <a:rPr lang="en-US" dirty="0" smtClean="0"/>
              <a:t>,</a:t>
            </a:r>
            <a:r>
              <a:rPr lang="ru-RU" dirty="0" smtClean="0"/>
              <a:t>и лишь в 1900-ых годах начали использовать бессловесные вокальные партии </a:t>
            </a:r>
            <a:r>
              <a:rPr lang="en-US" dirty="0" smtClean="0"/>
              <a:t> </a:t>
            </a:r>
            <a:r>
              <a:rPr lang="ru-RU" dirty="0" smtClean="0"/>
              <a:t>Битбокс в России только начинает набирать обороты</a:t>
            </a:r>
            <a:r>
              <a:rPr lang="en-US" dirty="0" smtClean="0"/>
              <a:t>,</a:t>
            </a:r>
            <a:r>
              <a:rPr lang="ru-RU" dirty="0" smtClean="0"/>
              <a:t>я же хочу внести свою лепту в его развитие.</a:t>
            </a:r>
            <a:endParaRPr lang="ru-RU" u="sng" dirty="0"/>
          </a:p>
        </p:txBody>
      </p:sp>
    </p:spTree>
    <p:extLst>
      <p:ext uri="{BB962C8B-B14F-4D97-AF65-F5344CB8AC3E}">
        <p14:creationId xmlns:p14="http://schemas.microsoft.com/office/powerpoint/2010/main" val="384180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6384" y="2401267"/>
            <a:ext cx="9613861" cy="3599316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Целью моего проекта является распространение битбокса и создание музыкальной композиции . Битбокс уже зарекомендовал себя как отдельный жанр</a:t>
            </a:r>
            <a:r>
              <a:rPr lang="en-US" dirty="0" smtClean="0"/>
              <a:t>,</a:t>
            </a:r>
            <a:r>
              <a:rPr lang="ru-RU" dirty="0" smtClean="0"/>
              <a:t>поэтому о нём стоить говорить</a:t>
            </a:r>
            <a:r>
              <a:rPr lang="en-US" dirty="0" smtClean="0"/>
              <a:t>,</a:t>
            </a:r>
            <a:r>
              <a:rPr lang="ru-RU" dirty="0" smtClean="0"/>
              <a:t>как об отдельном жанре.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292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Познакомить слушателей и подробно расскзать им об уникальном жанре.</a:t>
            </a:r>
          </a:p>
          <a:p>
            <a:r>
              <a:rPr lang="ru-RU" dirty="0" smtClean="0"/>
              <a:t>Изучить основы битбокса.</a:t>
            </a:r>
          </a:p>
          <a:p>
            <a:r>
              <a:rPr lang="ru-RU" dirty="0" smtClean="0"/>
              <a:t>Выявить возможности сэмплера (при помощи которого будет записываться композиция)</a:t>
            </a:r>
          </a:p>
          <a:p>
            <a:r>
              <a:rPr lang="ru-RU" dirty="0" smtClean="0"/>
              <a:t>Создание композиции.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39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955" y="727470"/>
            <a:ext cx="9613861" cy="1080938"/>
          </a:xfrm>
        </p:spPr>
        <p:txBody>
          <a:bodyPr/>
          <a:lstStyle/>
          <a:p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России битбокс</a:t>
            </a:r>
            <a:r>
              <a:rPr lang="ru-RU" dirty="0"/>
              <a:t> </a:t>
            </a:r>
            <a:r>
              <a:rPr lang="ru-RU" dirty="0" smtClean="0"/>
              <a:t>почти не имеет какой либо актуальности . На это есть свои причины</a:t>
            </a:r>
            <a:r>
              <a:rPr lang="en-US" dirty="0" smtClean="0"/>
              <a:t>,</a:t>
            </a:r>
            <a:r>
              <a:rPr lang="ru-RU" dirty="0" smtClean="0"/>
              <a:t>о нём просто не знают.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7542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Продукт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Продуктом моего проекта будет музыкальная композиция. Запись композиции может осуществляться в условиях студии или в момент защиты проекта.</a:t>
            </a:r>
          </a:p>
        </p:txBody>
      </p:sp>
    </p:spTree>
    <p:extLst>
      <p:ext uri="{BB962C8B-B14F-4D97-AF65-F5344CB8AC3E}">
        <p14:creationId xmlns:p14="http://schemas.microsoft.com/office/powerpoint/2010/main" val="354745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Битбокс очень малоизвестен на территории РФ. Иногда проводят различные «битбокс-</a:t>
            </a:r>
            <a:r>
              <a:rPr lang="ru-RU" dirty="0" err="1" smtClean="0"/>
              <a:t>баттлы</a:t>
            </a:r>
            <a:r>
              <a:rPr lang="ru-RU" dirty="0" smtClean="0"/>
              <a:t>»</a:t>
            </a:r>
            <a:r>
              <a:rPr lang="en-US" dirty="0" smtClean="0"/>
              <a:t>,</a:t>
            </a:r>
            <a:r>
              <a:rPr lang="ru-RU" dirty="0" smtClean="0"/>
              <a:t>но в основном только на локальном уровне. Проблема заключается в том</a:t>
            </a:r>
            <a:r>
              <a:rPr lang="en-US" dirty="0" smtClean="0"/>
              <a:t>,</a:t>
            </a:r>
            <a:r>
              <a:rPr lang="ru-RU" dirty="0" smtClean="0"/>
              <a:t>что люди относятся к битбоксу несерьёзно или не воспринимают его как музыку.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6077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Определить тему</a:t>
            </a:r>
          </a:p>
          <a:p>
            <a:r>
              <a:rPr lang="ru-RU" dirty="0" smtClean="0"/>
              <a:t>Встреча с консультантом для определения темы</a:t>
            </a:r>
          </a:p>
          <a:p>
            <a:r>
              <a:rPr lang="ru-RU" dirty="0" smtClean="0"/>
              <a:t>Выявить проблему проекта</a:t>
            </a:r>
            <a:r>
              <a:rPr lang="en-US" dirty="0" smtClean="0"/>
              <a:t>,</a:t>
            </a:r>
            <a:r>
              <a:rPr lang="ru-RU" dirty="0" smtClean="0"/>
              <a:t>установить цели и задачи</a:t>
            </a:r>
            <a:r>
              <a:rPr lang="en-US" dirty="0" smtClean="0"/>
              <a:t>,</a:t>
            </a:r>
            <a:r>
              <a:rPr lang="ru-RU" dirty="0" smtClean="0"/>
              <a:t>определить продукт</a:t>
            </a:r>
          </a:p>
          <a:p>
            <a:r>
              <a:rPr lang="ru-RU" dirty="0" smtClean="0"/>
              <a:t>Определиться со списком используемых источников</a:t>
            </a:r>
          </a:p>
          <a:p>
            <a:r>
              <a:rPr lang="ru-RU" dirty="0" smtClean="0"/>
              <a:t>Создание электронного портфолио</a:t>
            </a:r>
          </a:p>
          <a:p>
            <a:r>
              <a:rPr lang="ru-RU" dirty="0" smtClean="0"/>
              <a:t>Поиск информации</a:t>
            </a:r>
          </a:p>
          <a:p>
            <a:r>
              <a:rPr lang="ru-RU" dirty="0" smtClean="0"/>
              <a:t>Написание введения</a:t>
            </a:r>
          </a:p>
          <a:p>
            <a:r>
              <a:rPr lang="ru-RU" dirty="0" smtClean="0"/>
              <a:t>Написания первой главы</a:t>
            </a:r>
          </a:p>
          <a:p>
            <a:r>
              <a:rPr lang="ru-RU" dirty="0" smtClean="0"/>
              <a:t>Создание практической части проекта</a:t>
            </a:r>
          </a:p>
          <a:p>
            <a:r>
              <a:rPr lang="ru-RU" dirty="0" smtClean="0"/>
              <a:t>Защита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1291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источников информации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mak-laki.livejournal.com </a:t>
            </a:r>
            <a:r>
              <a:rPr lang="en-US" dirty="0" smtClean="0"/>
              <a:t>(</a:t>
            </a:r>
            <a:r>
              <a:rPr lang="ru-RU" dirty="0"/>
              <a:t>И</a:t>
            </a:r>
            <a:r>
              <a:rPr lang="ru-RU" dirty="0" smtClean="0"/>
              <a:t>стория битбокса)</a:t>
            </a:r>
          </a:p>
          <a:p>
            <a:r>
              <a:rPr lang="en-US" dirty="0" smtClean="0"/>
              <a:t>ru.wikihow.com</a:t>
            </a:r>
            <a:r>
              <a:rPr lang="ru-RU" dirty="0" smtClean="0"/>
              <a:t> (Теория битбокса)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500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ерлин">
  <a:themeElements>
    <a:clrScheme name="Берлин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Берлин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ерлин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TM04033917[[fn=Берлин]]</Template>
  <TotalTime>208</TotalTime>
  <Words>362</Words>
  <Application>Microsoft Office PowerPoint</Application>
  <PresentationFormat>Широкоэкранный</PresentationFormat>
  <Paragraphs>37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Trebuchet MS</vt:lpstr>
      <vt:lpstr>Берлин</vt:lpstr>
      <vt:lpstr>Битбокс </vt:lpstr>
      <vt:lpstr>Почему была выбрана данная тема?</vt:lpstr>
      <vt:lpstr>Цель</vt:lpstr>
      <vt:lpstr>Задачи</vt:lpstr>
      <vt:lpstr>АКТУАЛЬНОСТЬ</vt:lpstr>
      <vt:lpstr>Продукт</vt:lpstr>
      <vt:lpstr>Проблема</vt:lpstr>
      <vt:lpstr>План работы</vt:lpstr>
      <vt:lpstr>Список источников информации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Учетная запись Майкрософт</dc:creator>
  <cp:lastModifiedBy>Казбек Курбанов</cp:lastModifiedBy>
  <cp:revision>18</cp:revision>
  <dcterms:created xsi:type="dcterms:W3CDTF">2020-10-14T17:47:16Z</dcterms:created>
  <dcterms:modified xsi:type="dcterms:W3CDTF">2021-02-07T16:03:12Z</dcterms:modified>
</cp:coreProperties>
</file>