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71" r:id="rId7"/>
    <p:sldId id="275" r:id="rId8"/>
    <p:sldId id="261" r:id="rId9"/>
    <p:sldId id="276" r:id="rId10"/>
    <p:sldId id="268" r:id="rId11"/>
    <p:sldId id="262" r:id="rId12"/>
    <p:sldId id="272" r:id="rId13"/>
    <p:sldId id="266" r:id="rId14"/>
    <p:sldId id="267" r:id="rId15"/>
    <p:sldId id="277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9" r:id="rId28"/>
    <p:sldId id="293" r:id="rId2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76" autoAdjust="0"/>
  </p:normalViewPr>
  <p:slideViewPr>
    <p:cSldViewPr>
      <p:cViewPr>
        <p:scale>
          <a:sx n="66" d="100"/>
          <a:sy n="66" d="100"/>
        </p:scale>
        <p:origin x="-2088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количество тех, кто знает</c:v>
                </c:pt>
                <c:pt idx="1">
                  <c:v>Количество тех, кто не знает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40128"/>
        <c:axId val="76427200"/>
        <c:axId val="0"/>
      </c:bar3DChart>
      <c:catAx>
        <c:axId val="32240128"/>
        <c:scaling>
          <c:orientation val="minMax"/>
        </c:scaling>
        <c:delete val="0"/>
        <c:axPos val="b"/>
        <c:majorTickMark val="out"/>
        <c:minorTickMark val="none"/>
        <c:tickLblPos val="nextTo"/>
        <c:crossAx val="76427200"/>
        <c:crosses val="autoZero"/>
        <c:auto val="1"/>
        <c:lblAlgn val="ctr"/>
        <c:lblOffset val="100"/>
        <c:noMultiLvlLbl val="0"/>
      </c:catAx>
      <c:valAx>
        <c:axId val="76427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40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знали до доклада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Бронепоезд</c:v>
                </c:pt>
                <c:pt idx="1">
                  <c:v>музей оружия</c:v>
                </c:pt>
                <c:pt idx="2">
                  <c:v>парк Патриот</c:v>
                </c:pt>
                <c:pt idx="3">
                  <c:v>музей "Тульские древности"</c:v>
                </c:pt>
                <c:pt idx="4">
                  <c:v>"старая Тульская аптека"</c:v>
                </c:pt>
                <c:pt idx="5">
                  <c:v>парк им.Белоусова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узнали сейчас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Лист1!$A$2:$A$7</c:f>
              <c:strCache>
                <c:ptCount val="6"/>
                <c:pt idx="0">
                  <c:v>Бронепоезд</c:v>
                </c:pt>
                <c:pt idx="1">
                  <c:v>музей оружия</c:v>
                </c:pt>
                <c:pt idx="2">
                  <c:v>парк Патриот</c:v>
                </c:pt>
                <c:pt idx="3">
                  <c:v>музей "Тульские древности"</c:v>
                </c:pt>
                <c:pt idx="4">
                  <c:v>"старая Тульская аптека"</c:v>
                </c:pt>
                <c:pt idx="5">
                  <c:v>парк им.Белоусова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25</c:v>
                </c:pt>
                <c:pt idx="1">
                  <c:v>25</c:v>
                </c:pt>
                <c:pt idx="2">
                  <c:v>24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105536"/>
        <c:axId val="138111808"/>
      </c:barChart>
      <c:catAx>
        <c:axId val="143105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8111808"/>
        <c:crosses val="autoZero"/>
        <c:auto val="1"/>
        <c:lblAlgn val="ctr"/>
        <c:lblOffset val="100"/>
        <c:noMultiLvlLbl val="0"/>
      </c:catAx>
      <c:valAx>
        <c:axId val="1381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105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3253722969171"/>
          <c:y val="0.43821602827201916"/>
          <c:w val="0.23266685789124469"/>
          <c:h val="0.1235679434559616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были в Туле раньше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одноклассников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захотели посетить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Лист1!$A$2</c:f>
              <c:strCache>
                <c:ptCount val="1"/>
                <c:pt idx="0">
                  <c:v>Количество одноклассников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874176"/>
        <c:axId val="138114112"/>
      </c:barChart>
      <c:catAx>
        <c:axId val="141874176"/>
        <c:scaling>
          <c:orientation val="minMax"/>
        </c:scaling>
        <c:delete val="0"/>
        <c:axPos val="b"/>
        <c:majorTickMark val="out"/>
        <c:minorTickMark val="none"/>
        <c:tickLblPos val="nextTo"/>
        <c:crossAx val="138114112"/>
        <c:crosses val="autoZero"/>
        <c:auto val="1"/>
        <c:lblAlgn val="ctr"/>
        <c:lblOffset val="100"/>
        <c:noMultiLvlLbl val="0"/>
      </c:catAx>
      <c:valAx>
        <c:axId val="138114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8741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7920880" cy="266429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ПРОЕКТ: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5600" dirty="0" smtClean="0">
                <a:solidFill>
                  <a:srgbClr val="FFFF00"/>
                </a:solidFill>
                <a:latin typeface="Arial Black" pitchFamily="34" charset="0"/>
              </a:rPr>
              <a:t>«Тула для детей»</a:t>
            </a:r>
            <a:br>
              <a:rPr lang="ru-RU" sz="56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5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r>
              <a:rPr lang="ru-RU" sz="11100" b="1" dirty="0" smtClean="0">
                <a:solidFill>
                  <a:srgbClr val="FFFF00"/>
                </a:solidFill>
              </a:rPr>
              <a:t>Выполнил: </a:t>
            </a:r>
          </a:p>
          <a:p>
            <a:r>
              <a:rPr lang="ru-RU" sz="11100" b="1" dirty="0" smtClean="0">
                <a:solidFill>
                  <a:srgbClr val="FFFF00"/>
                </a:solidFill>
              </a:rPr>
              <a:t>ученик </a:t>
            </a:r>
            <a:r>
              <a:rPr lang="ru-RU" sz="11100" b="1" dirty="0">
                <a:solidFill>
                  <a:srgbClr val="FFFF00"/>
                </a:solidFill>
              </a:rPr>
              <a:t>3</a:t>
            </a:r>
            <a:r>
              <a:rPr lang="ru-RU" sz="11100" b="1" dirty="0" smtClean="0">
                <a:solidFill>
                  <a:srgbClr val="FFFF00"/>
                </a:solidFill>
              </a:rPr>
              <a:t> «Г» </a:t>
            </a:r>
            <a:r>
              <a:rPr lang="ru-RU" sz="11100" b="1" dirty="0">
                <a:solidFill>
                  <a:srgbClr val="FFFF00"/>
                </a:solidFill>
              </a:rPr>
              <a:t>класса</a:t>
            </a:r>
          </a:p>
          <a:p>
            <a:r>
              <a:rPr lang="ru-RU" sz="11100" b="1" dirty="0">
                <a:solidFill>
                  <a:srgbClr val="FFFF00"/>
                </a:solidFill>
              </a:rPr>
              <a:t>                                            </a:t>
            </a:r>
            <a:endParaRPr lang="ru-RU" sz="11100" b="1" dirty="0" smtClean="0">
              <a:solidFill>
                <a:srgbClr val="FFFF00"/>
              </a:solidFill>
            </a:endParaRPr>
          </a:p>
          <a:p>
            <a:r>
              <a:rPr lang="ru-RU" sz="11100" b="1" dirty="0" smtClean="0">
                <a:solidFill>
                  <a:srgbClr val="FFFF00"/>
                </a:solidFill>
              </a:rPr>
              <a:t> </a:t>
            </a:r>
            <a:r>
              <a:rPr lang="ru-RU" sz="11100" b="1" dirty="0" err="1" smtClean="0">
                <a:solidFill>
                  <a:srgbClr val="FFFF00"/>
                </a:solidFill>
              </a:rPr>
              <a:t>Лапшов</a:t>
            </a:r>
            <a:r>
              <a:rPr lang="ru-RU" sz="11100" b="1" dirty="0" smtClean="0">
                <a:solidFill>
                  <a:srgbClr val="FFFF00"/>
                </a:solidFill>
              </a:rPr>
              <a:t> Артём</a:t>
            </a:r>
            <a:endParaRPr lang="ru-RU" sz="11100" b="1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6647" y="188640"/>
            <a:ext cx="8568952" cy="116205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dirty="0"/>
              <a:t>В музее можно подержать в руках настоящее оружие и пострелять из него в тире. </a:t>
            </a: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581128"/>
            <a:ext cx="3672408" cy="1944216"/>
          </a:xfrm>
        </p:spPr>
        <p:txBody>
          <a:bodyPr>
            <a:noAutofit/>
          </a:bodyPr>
          <a:lstStyle/>
          <a:p>
            <a:r>
              <a:rPr lang="ru-RU" sz="2800" dirty="0"/>
              <a:t>А еще одеть военную форму и сфотографироваться на память!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Нина\Desktop\артем\музей оружия\20201127_22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17558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V="1">
            <a:off x="3575050" y="1"/>
            <a:ext cx="5111750" cy="27305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 descr="C:\Users\Нина\Desktop\артем\музей оружия\20201127_22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9604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ина\Desktop\артем\музей оружия\20201127_22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10762"/>
            <a:ext cx="3960440" cy="25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 idx="4294967295"/>
          </p:nvPr>
        </p:nvSpPr>
        <p:spPr>
          <a:xfrm>
            <a:off x="251520" y="188913"/>
            <a:ext cx="8640960" cy="1223962"/>
          </a:xfrm>
        </p:spPr>
        <p:txBody>
          <a:bodyPr>
            <a:noAutofit/>
          </a:bodyPr>
          <a:lstStyle/>
          <a:p>
            <a:r>
              <a:rPr lang="ru-RU" sz="2400" dirty="0"/>
              <a:t>8 мая 2019 года, в Туле открылось еще одно пространство, где можно познакомиться с образцами вооружения и военной техникой времен Великой отечественной войны и послевоенного периода, это парк «Патриот-Тула»! 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0" y="4652963"/>
            <a:ext cx="8920163" cy="22050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endParaRPr lang="ru-RU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Нина\Desktop\артем\патриот\20201127_215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56895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0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76056" y="2276872"/>
            <a:ext cx="3744416" cy="100811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Макет деревянного кремля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67125" y="1196752"/>
            <a:ext cx="3384376" cy="56612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ru-RU" sz="28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AutoShape 2" descr="https://apf.mail.ru/cgi-bin/readmsg?id=16065672790656854192;0;1&amp;exif=1&amp;full=1&amp;x-email=chuburka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 descr="C:\Users\Нина\Desktop\артем\патриот\20201128_154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0338"/>
            <a:ext cx="3975994" cy="4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Нина\Desktop\артем\патриот\20201127_2158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924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108" y="274638"/>
            <a:ext cx="4019691" cy="1143000"/>
          </a:xfrm>
        </p:spPr>
        <p:txBody>
          <a:bodyPr>
            <a:normAutofit/>
          </a:bodyPr>
          <a:lstStyle/>
          <a:p>
            <a:r>
              <a:rPr lang="ru-RU" sz="3200" dirty="0"/>
              <a:t>«Сфера будущего»</a:t>
            </a:r>
          </a:p>
        </p:txBody>
      </p:sp>
      <p:pic>
        <p:nvPicPr>
          <p:cNvPr id="10242" name="Picture 2" descr="C:\Users\Нина\Desktop\артем\патриот\20201127_215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6" y="329233"/>
            <a:ext cx="4104456" cy="26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ина\Desktop\артем\патриот\20201110_112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09" y="1675681"/>
            <a:ext cx="446449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Нина\Desktop\артем\патриот\20201110_1126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0" y="4293096"/>
            <a:ext cx="464400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505" y="2996952"/>
            <a:ext cx="450817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8329" y="3244334"/>
            <a:ext cx="4528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/>
              <a:t>лазертаг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472166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ретро-автомобили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21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9208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Музей «Тульские древности»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-108519" y="5373216"/>
            <a:ext cx="9144000" cy="23042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Оказывается , раньше это был дом Тульского купца Ермолаева-Зверева, построенный в 1902 …1906 годах. </a:t>
            </a:r>
          </a:p>
          <a:p>
            <a:pPr algn="ctr"/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1266" name="Picture 2" descr="C:\Users\Нина\Desktop\артем\тульские древности\Screenshot_20201128-160637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0" y="6857998"/>
            <a:ext cx="9144000" cy="4571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086897"/>
            <a:ext cx="7812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8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290" name="Picture 2" descr="C:\Users\Нина\Desktop\артем\тульские древности\20201128_161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066"/>
            <a:ext cx="4050196" cy="279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Нина\Desktop\артем\тульские древности\Screenshot_20201128-160741_Samsung 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1066"/>
            <a:ext cx="4176464" cy="279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Нина\Desktop\артем\тульские древности\Screenshot_20201128-160808_Samsung Inter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05019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Нина\Desktop\артем\тульские древности\Screenshot_20201128-160850_Samsung Intern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61048"/>
            <a:ext cx="3779912" cy="2996952"/>
          </a:xfrm>
        </p:spPr>
        <p:txBody>
          <a:bodyPr>
            <a:normAutofit/>
          </a:bodyPr>
          <a:lstStyle/>
          <a:p>
            <a:r>
              <a:rPr lang="ru-RU" dirty="0"/>
              <a:t>Оказывается, раньше в аптеки заходили не только, чтобы купить лекарства, но и чтоб поглазеть на невиданное. </a:t>
            </a:r>
            <a:br>
              <a:rPr lang="ru-RU" dirty="0"/>
            </a:br>
            <a:r>
              <a:rPr lang="ru-RU" dirty="0"/>
              <a:t>Поэтому в аптеках выставлялись заспиртованные животные, необычные гравюры.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792088"/>
          </a:xfrm>
        </p:spPr>
        <p:txBody>
          <a:bodyPr>
            <a:normAutofit fontScale="85000" lnSpcReduction="20000"/>
          </a:bodyPr>
          <a:lstStyle/>
          <a:p>
            <a:r>
              <a:rPr lang="ru-RU" sz="2200" b="1" dirty="0"/>
              <a:t>Музей находится в старинном особняке, там воссоздана обстановка середины 19 века. В этом здании коллежский советник, провизор Ф.Г. Белявский впервые открыл  в Туле аптеку.</a:t>
            </a:r>
          </a:p>
          <a:p>
            <a:endParaRPr lang="ru-RU" dirty="0"/>
          </a:p>
        </p:txBody>
      </p:sp>
      <p:pic>
        <p:nvPicPr>
          <p:cNvPr id="13314" name="Picture 2" descr="C:\Users\Нина\Desktop\артем\старая тульская аптека\Screenshot_20201128-163921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4536504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ина\Desktop\артем\старая тульская аптека\20201128_164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46805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Нина\Desktop\артем\старая тульская аптека\Screenshot_20201128-164134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100"/>
            <a:ext cx="4608512" cy="24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Нина\Desktop\артем\старая тульская аптека\20201128_165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3924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Нина\Desktop\артем\старая тульская аптека\Screenshot_20201128-164056_Samsung Inter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9604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7667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Автор подкованной блохи – современный «Тульский Левша» Николай </a:t>
            </a:r>
            <a:r>
              <a:rPr lang="ru-RU" sz="2400" dirty="0" err="1"/>
              <a:t>Алдунин</a:t>
            </a:r>
            <a:r>
              <a:rPr lang="ru-RU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50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367338"/>
            <a:ext cx="8568952" cy="1230014"/>
          </a:xfrm>
        </p:spPr>
        <p:txBody>
          <a:bodyPr/>
          <a:lstStyle/>
          <a:p>
            <a:r>
              <a:rPr lang="ru-RU" sz="2000" dirty="0"/>
              <a:t>в 2017 году, в кремле открылся Музейно-выставочный комплекс, где расположилось сразу несколько музеев. Музей истории Тульского кремля, Военно-исторический музей и Археологический.</a:t>
            </a:r>
          </a:p>
          <a:p>
            <a:endParaRPr lang="ru-RU" dirty="0"/>
          </a:p>
        </p:txBody>
      </p:sp>
      <p:pic>
        <p:nvPicPr>
          <p:cNvPr id="15362" name="Picture 2" descr="C:\Users\Нина\Desktop\артем\музеи кремля\Screenshot_20201128-170145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369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717032"/>
            <a:ext cx="4032448" cy="1650306"/>
          </a:xfrm>
        </p:spPr>
        <p:txBody>
          <a:bodyPr>
            <a:noAutofit/>
          </a:bodyPr>
          <a:lstStyle/>
          <a:p>
            <a:r>
              <a:rPr lang="ru-RU" sz="2800" dirty="0"/>
              <a:t>В музее проводятся мастер-классы, театрализованные экскурсии, </a:t>
            </a:r>
            <a:r>
              <a:rPr lang="ru-RU" sz="2800" dirty="0" err="1"/>
              <a:t>квесты</a:t>
            </a:r>
            <a:r>
              <a:rPr lang="ru-RU" sz="2800" dirty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Нина\Desktop\артем\музеи кремля\Screenshot_20201128-170234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1845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Нина\Desktop\артем\музеи кремля\20201128_170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212976"/>
            <a:ext cx="43924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692696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</a:t>
            </a:r>
            <a:r>
              <a:rPr lang="ru-RU" sz="2400" dirty="0" smtClean="0"/>
              <a:t>акет </a:t>
            </a:r>
            <a:r>
              <a:rPr lang="ru-RU" sz="2400" dirty="0"/>
              <a:t>Тульского кремля 17 века. Он уменьшен в 130 раз. </a:t>
            </a:r>
          </a:p>
        </p:txBody>
      </p:sp>
    </p:spTree>
    <p:extLst>
      <p:ext uri="{BB962C8B-B14F-4D97-AF65-F5344CB8AC3E}">
        <p14:creationId xmlns:p14="http://schemas.microsoft.com/office/powerpoint/2010/main" val="26195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35280" cy="633670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Цели: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Разработать маршрут и создать путеводитель для путешествия в город-герой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Задачи: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1.Провести опрос среди одноклассников о Туле до презентации.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2. Изучить достопримечательности города.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 3.Выбрать наиболее интересные и посетить их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4.Провести урок путешествие по Туле.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 5.Создать подробный путеводитель для одноклассников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   6.Провести опрос одноклассников после выступления.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5" y="5589240"/>
            <a:ext cx="4061611" cy="566738"/>
          </a:xfrm>
        </p:spPr>
        <p:txBody>
          <a:bodyPr>
            <a:normAutofit fontScale="90000"/>
          </a:bodyPr>
          <a:lstStyle/>
          <a:p>
            <a:r>
              <a:rPr lang="ru-RU" dirty="0"/>
              <a:t>В парке есть различные аттракционы: Колесо обозрения, цепочные, экстремальные, для малышей, всего более 30-ти, игровые площадки: комплексы «Космос», «Замок», «Корабль»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7410" name="Picture 2" descr="C:\Users\Нина\Desktop\артем\парк\Screenshot_20201128-171848_Samsung Interne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0908"/>
            <a:ext cx="4104456" cy="29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Нина\Desktop\артем\парк\Screenshot_20201128-172112_Samsung 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464496" cy="29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Нина\Desktop\артем\парк\Screenshot_20201128-172156_Samsung Intern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104456" cy="28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69957"/>
            <a:ext cx="3305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Парк П.П. Белоусова</a:t>
            </a:r>
          </a:p>
        </p:txBody>
      </p:sp>
    </p:spTree>
    <p:extLst>
      <p:ext uri="{BB962C8B-B14F-4D97-AF65-F5344CB8AC3E}">
        <p14:creationId xmlns:p14="http://schemas.microsoft.com/office/powerpoint/2010/main" val="29566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077072"/>
            <a:ext cx="3672408" cy="432047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Самые любимые жители здесь- это белочки .Они привыкли к людям и едят с руки.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Нина\Desktop\артем\парк\Screenshot_20201128-172357_Samsung Inter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41044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Нина\Desktop\артем\парк\Screenshot_20201128-172302_Samsung Inter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464496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9269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Для посещения </a:t>
            </a:r>
            <a:r>
              <a:rPr lang="ru-RU" sz="2000" dirty="0" smtClean="0"/>
              <a:t>здесь открыты: </a:t>
            </a:r>
            <a:r>
              <a:rPr lang="ru-RU" sz="2000" dirty="0" err="1" smtClean="0"/>
              <a:t>Экзотариум</a:t>
            </a:r>
            <a:r>
              <a:rPr lang="ru-RU" sz="2000" dirty="0"/>
              <a:t>, зооуголок, трогательный </a:t>
            </a:r>
            <a:r>
              <a:rPr lang="ru-RU" sz="2000" dirty="0" smtClean="0"/>
              <a:t>зоопарк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22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696100"/>
            <a:ext cx="3779214" cy="409735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В парке можно отдыхать как на курорте! Чистый воздух, тенистые аллейки, красивые клумбы, кафе и конечно пляж!</a:t>
            </a:r>
            <a:br>
              <a:rPr lang="ru-RU" sz="2200" dirty="0"/>
            </a:br>
            <a:r>
              <a:rPr lang="ru-RU" sz="2200" dirty="0"/>
              <a:t>Есть место для купания, прокат лодок и катамаранов, профессиональные спасатели…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51222" y="5367338"/>
            <a:ext cx="3427466" cy="8048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Нина\Desktop\артем\парк\Screenshot_20201128-172431_Samsung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5220072" cy="31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Нина\Desktop\артем\парк\Screenshot_20201128-172655_Samsung Inter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2" y="3789041"/>
            <a:ext cx="529208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677190"/>
            <a:ext cx="3563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А зимой можно прокатиться с ветерком на большущей горке там, где летом был пляж!</a:t>
            </a:r>
          </a:p>
        </p:txBody>
      </p:sp>
    </p:spTree>
    <p:extLst>
      <p:ext uri="{BB962C8B-B14F-4D97-AF65-F5344CB8AC3E}">
        <p14:creationId xmlns:p14="http://schemas.microsoft.com/office/powerpoint/2010/main" val="10635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085184"/>
            <a:ext cx="8496944" cy="1087016"/>
          </a:xfrm>
        </p:spPr>
        <p:txBody>
          <a:bodyPr>
            <a:normAutofit fontScale="92500"/>
          </a:bodyPr>
          <a:lstStyle/>
          <a:p>
            <a:r>
              <a:rPr lang="ru-RU" sz="2000" dirty="0"/>
              <a:t>Набережная названа так по храму Казанской Божьей Матери,  находившемуся у западной стены кремля. В настоящее время на месте храма стоит Тульский машиностроительный  колледж именем  Никиты Демидова.</a:t>
            </a:r>
          </a:p>
          <a:p>
            <a:endParaRPr lang="ru-RU" dirty="0"/>
          </a:p>
        </p:txBody>
      </p:sp>
      <p:pic>
        <p:nvPicPr>
          <p:cNvPr id="1026" name="Picture 2" descr="C:\Users\Нина\Desktop\артем\казанская набережная и искра\Screenshot_20201129-091521_Samsung Interne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-29251"/>
            <a:ext cx="46085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solidFill>
                  <a:prstClr val="white"/>
                </a:solidFill>
                <a:ea typeface="+mj-ea"/>
                <a:cs typeface="+mj-cs"/>
              </a:rPr>
              <a:t>Казанская набережная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0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1123528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367338"/>
            <a:ext cx="8640960" cy="1374030"/>
          </a:xfrm>
        </p:spPr>
        <p:txBody>
          <a:bodyPr>
            <a:normAutofit fontScale="32500" lnSpcReduction="20000"/>
          </a:bodyPr>
          <a:lstStyle/>
          <a:p>
            <a:r>
              <a:rPr lang="ru-RU" sz="5500" dirty="0"/>
              <a:t>При посещении набережной с детьми, в первую очередь, прийти  именно сюда!</a:t>
            </a:r>
          </a:p>
          <a:p>
            <a:r>
              <a:rPr lang="ru-RU" sz="5500" dirty="0"/>
              <a:t> А ещё здесь живёт семья лебедей!</a:t>
            </a:r>
          </a:p>
          <a:p>
            <a:r>
              <a:rPr lang="ru-RU" sz="5500" dirty="0"/>
              <a:t>На набережной есть «крылатые» качели, зоны отдыха, прокат </a:t>
            </a:r>
            <a:r>
              <a:rPr lang="ru-RU" sz="5500" dirty="0" err="1"/>
              <a:t>веломашин</a:t>
            </a:r>
            <a:r>
              <a:rPr lang="ru-RU" sz="5500" dirty="0"/>
              <a:t>…</a:t>
            </a:r>
          </a:p>
          <a:p>
            <a:endParaRPr lang="ru-RU" dirty="0"/>
          </a:p>
        </p:txBody>
      </p:sp>
      <p:pic>
        <p:nvPicPr>
          <p:cNvPr id="2050" name="Picture 2" descr="C:\Users\Нина\Desktop\артем\казанская набережная и искра\20201129_0921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r="9012"/>
          <a:stretch>
            <a:fillRect/>
          </a:stretch>
        </p:blipFill>
        <p:spPr bwMode="auto">
          <a:xfrm>
            <a:off x="323528" y="476672"/>
            <a:ext cx="2563688" cy="21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на\Desktop\артем\казанская набережная и искра\20201129_092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2592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ина\Desktop\артем\казанская набережная и искра\20201129_092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4"/>
            <a:ext cx="2839244" cy="22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ина\Desktop\артем\казанская набережная и искра\20201129_092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8392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553115"/>
            <a:ext cx="30963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 отличный отдых после длительной прогулки историческому центру!</a:t>
            </a:r>
          </a:p>
          <a:p>
            <a:r>
              <a:rPr lang="ru-RU" dirty="0"/>
              <a:t>На набережной есть игровые и спортивные площадки, карусель, прокат лодок, летний кинотеатр.</a:t>
            </a:r>
          </a:p>
          <a:p>
            <a:r>
              <a:rPr lang="ru-RU" dirty="0"/>
              <a:t>И, конечно. Много мест для фотографирования.</a:t>
            </a:r>
          </a:p>
          <a:p>
            <a:r>
              <a:rPr lang="ru-RU" dirty="0"/>
              <a:t>Мне очень интересен верёвочный парк, выполненный в стиле Засечной игры, и представляет сбой полосу препятствий.</a:t>
            </a:r>
          </a:p>
        </p:txBody>
      </p:sp>
    </p:spTree>
    <p:extLst>
      <p:ext uri="{BB962C8B-B14F-4D97-AF65-F5344CB8AC3E}">
        <p14:creationId xmlns:p14="http://schemas.microsoft.com/office/powerpoint/2010/main" val="25294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26876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Совсем недалеко от Казанской набережной есть городское пространство «Искра».</a:t>
            </a:r>
            <a:br>
              <a:rPr lang="ru-RU" dirty="0"/>
            </a:br>
            <a:r>
              <a:rPr lang="ru-RU" dirty="0"/>
              <a:t>Интереснее всего здесь вечером, когда «Искра» загорается тысячью огоньков, и появляется ощущение, что гуляешь по сказке.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5976" y="4509120"/>
            <a:ext cx="4788024" cy="2232248"/>
          </a:xfrm>
        </p:spPr>
        <p:txBody>
          <a:bodyPr>
            <a:normAutofit/>
          </a:bodyPr>
          <a:lstStyle/>
          <a:p>
            <a:r>
              <a:rPr lang="ru-RU" sz="2000" dirty="0"/>
              <a:t>На «Искре» проводят фестивали, кинематографические, гастрономические, сельскохозяйственные. В это время можно узнать много нового, побывать на мастер –классах, повеселится на творческих концертах, отведать чего-то вкусного.</a:t>
            </a:r>
          </a:p>
          <a:p>
            <a:endParaRPr lang="ru-RU" dirty="0"/>
          </a:p>
        </p:txBody>
      </p:sp>
      <p:pic>
        <p:nvPicPr>
          <p:cNvPr id="3074" name="Picture 2" descr="C:\Users\Нина\Desktop\артем\казанская набережная и искра\Screenshot_20201129-092532_Samsung Interne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6914"/>
          <a:stretch>
            <a:fillRect/>
          </a:stretch>
        </p:blipFill>
        <p:spPr bwMode="auto">
          <a:xfrm>
            <a:off x="395536" y="540767"/>
            <a:ext cx="3456384" cy="21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ина\Desktop\артем\казанская набережная и искра\Screenshot_20201129-092704_Samsung 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20739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ина\Desktop\артем\казанская набережная и искра\Screenshot_20201129-092634_Samsung Intern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59531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925814"/>
            <a:ext cx="293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Железный динозавр словно охраняет «Искру»</a:t>
            </a:r>
          </a:p>
        </p:txBody>
      </p:sp>
    </p:spTree>
    <p:extLst>
      <p:ext uri="{BB962C8B-B14F-4D97-AF65-F5344CB8AC3E}">
        <p14:creationId xmlns:p14="http://schemas.microsoft.com/office/powerpoint/2010/main" val="18812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4" y="1484784"/>
            <a:ext cx="4795349" cy="566738"/>
          </a:xfrm>
        </p:spPr>
        <p:txBody>
          <a:bodyPr>
            <a:noAutofit/>
          </a:bodyPr>
          <a:lstStyle/>
          <a:p>
            <a:r>
              <a:rPr lang="ru-RU" sz="2400" dirty="0"/>
              <a:t>В самом центре стоит скульптура из металла, это огромная блоха и Левша, который её подковывает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9142"/>
            <a:ext cx="5486400" cy="804862"/>
          </a:xfrm>
        </p:spPr>
        <p:txBody>
          <a:bodyPr>
            <a:normAutofit/>
          </a:bodyPr>
          <a:lstStyle/>
          <a:p>
            <a:r>
              <a:rPr lang="ru-RU" sz="3200" dirty="0"/>
              <a:t>«</a:t>
            </a:r>
            <a:r>
              <a:rPr lang="ru-RU" sz="3200" dirty="0" err="1"/>
              <a:t>Ликёрка-лофт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098" name="Picture 2" descr="C:\Users\Нина\Desktop\артем\казанская набережная и искра\Screenshot_20201129-093503_Samsung Interne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148"/>
          <a:stretch>
            <a:fillRect/>
          </a:stretch>
        </p:blipFill>
        <p:spPr bwMode="auto">
          <a:xfrm>
            <a:off x="4716016" y="31530"/>
            <a:ext cx="4427984" cy="28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33" y="20608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На «</a:t>
            </a:r>
            <a:r>
              <a:rPr lang="ru-RU" sz="2400" dirty="0" err="1"/>
              <a:t>Ликёрке</a:t>
            </a:r>
            <a:r>
              <a:rPr lang="ru-RU" sz="2400" dirty="0"/>
              <a:t>» часто проводятся праздники с детскими развлечениями, концерты, шоу мыльных пузырей, есть прокат велосипедов и самокатов.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22108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А ещё в Туле  много красивых фонтанов, вблизи которых комфортно гулять днём и тёплым вечером!</a:t>
            </a:r>
          </a:p>
        </p:txBody>
      </p:sp>
      <p:pic>
        <p:nvPicPr>
          <p:cNvPr id="4099" name="Picture 3" descr="C:\Users\Нина\Desktop\артем\казанская набережная и искра\Screenshot_20201129-093801_Samsung Inter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" y="4221088"/>
            <a:ext cx="4537067" cy="26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2943785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внимание!!! </a:t>
            </a:r>
            <a:endParaRPr lang="ru-RU" sz="8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260" y="-30336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Путешествие в Тулу – хорошая идея для проведения выходного, так как она находится сравнительно недалеко от Москвы (ок.180 км) и туда можно съездить одним днем. Я рассказал вам о главных, на мой взгляд, интересных местах города и подготовил путеводитель с их адресами и режимом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30758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456384" cy="1916832"/>
          </a:xfrm>
        </p:spPr>
        <p:txBody>
          <a:bodyPr>
            <a:normAutofit/>
          </a:bodyPr>
          <a:lstStyle/>
          <a:p>
            <a:r>
              <a:rPr lang="ru-RU" dirty="0"/>
              <a:t>О каких достопримечательностях вы узнали и запомнили из доклада?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573016"/>
            <a:ext cx="2520280" cy="2599184"/>
          </a:xfrm>
        </p:spPr>
        <p:txBody>
          <a:bodyPr>
            <a:normAutofit/>
          </a:bodyPr>
          <a:lstStyle/>
          <a:p>
            <a:r>
              <a:rPr lang="ru-RU" sz="2000" dirty="0"/>
              <a:t>Кто хотел бы побывать в </a:t>
            </a:r>
            <a:r>
              <a:rPr lang="ru-RU" sz="2000" dirty="0" err="1"/>
              <a:t>г.Туле</a:t>
            </a:r>
            <a:r>
              <a:rPr lang="ru-RU" sz="2000" dirty="0"/>
              <a:t> и посетить эти интересные места?</a:t>
            </a:r>
          </a:p>
          <a:p>
            <a:endParaRPr lang="ru-RU" dirty="0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913829392"/>
              </p:ext>
            </p:extLst>
          </p:nvPr>
        </p:nvGraphicFramePr>
        <p:xfrm>
          <a:off x="3563888" y="0"/>
          <a:ext cx="5590119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6384191"/>
              </p:ext>
            </p:extLst>
          </p:nvPr>
        </p:nvGraphicFramePr>
        <p:xfrm>
          <a:off x="3657600" y="36576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23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Результаты опроса одноклассников до презентации, о том, знает ли кто то  достопримечательности Тулы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1243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68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16632"/>
            <a:ext cx="8928992" cy="864096"/>
          </a:xfrm>
        </p:spPr>
        <p:txBody>
          <a:bodyPr>
            <a:noAutofit/>
          </a:bodyPr>
          <a:lstStyle/>
          <a:p>
            <a:r>
              <a:rPr lang="ru-RU" sz="2800" dirty="0"/>
              <a:t>в августе 1868 года пассажирские поезда отправились из Тулы в Орел!</a:t>
            </a:r>
            <a:endParaRPr lang="ru-RU" sz="5400" b="1" dirty="0">
              <a:solidFill>
                <a:srgbClr val="FFFF00"/>
              </a:solidFill>
              <a:effectLst>
                <a:glow rad="2413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Нина\Desktop\артем\вокзал\20201127_2204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689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51520" y="594928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b="1" dirty="0"/>
              <a:t>1909 г. </a:t>
            </a:r>
            <a:r>
              <a:rPr lang="ru-RU" dirty="0"/>
              <a:t>через Тулу проезжал император Николай II с семьей. А в </a:t>
            </a:r>
            <a:r>
              <a:rPr lang="ru-RU" b="1" dirty="0"/>
              <a:t>1977 г. </a:t>
            </a:r>
            <a:r>
              <a:rPr lang="ru-RU" dirty="0"/>
              <a:t>приезжал Брежнев Л.И., чтобы вручить Туле “Золотую звезду” города-героя. </a:t>
            </a:r>
          </a:p>
        </p:txBody>
      </p:sp>
    </p:spTree>
    <p:extLst>
      <p:ext uri="{BB962C8B-B14F-4D97-AF65-F5344CB8AC3E}">
        <p14:creationId xmlns:p14="http://schemas.microsoft.com/office/powerpoint/2010/main" val="35477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-315416"/>
            <a:ext cx="9036496" cy="10922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  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2400" dirty="0"/>
              <a:t>Мемориальный музей бронепоезда «Тульский рабочий» принял посетителей в 2015 году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11560" y="5589241"/>
            <a:ext cx="8532440" cy="1268760"/>
          </a:xfrm>
        </p:spPr>
        <p:txBody>
          <a:bodyPr>
            <a:normAutofit/>
          </a:bodyPr>
          <a:lstStyle/>
          <a:p>
            <a:r>
              <a:rPr lang="ru-RU" sz="2400" dirty="0"/>
              <a:t>Макет бронепоезда воссоздан с исторической точностью.</a:t>
            </a:r>
          </a:p>
          <a:p>
            <a:endParaRPr lang="ru-RU" sz="1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Нина\Desktop\артем\вокзал\20201127_215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3"/>
            <a:ext cx="777686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686800" cy="1143000"/>
          </a:xfrm>
        </p:spPr>
        <p:txBody>
          <a:bodyPr>
            <a:noAutofit/>
          </a:bodyPr>
          <a:lstStyle/>
          <a:p>
            <a:r>
              <a:rPr lang="ru-RU" sz="3200" dirty="0"/>
              <a:t>Экскурсии проходят в машинном отделении </a:t>
            </a:r>
            <a:r>
              <a:rPr lang="ru-RU" sz="3200" dirty="0" smtClean="0"/>
              <a:t>паровоза, штабном </a:t>
            </a:r>
            <a:r>
              <a:rPr lang="ru-RU" sz="3200" dirty="0"/>
              <a:t>вагоне, вагоне для отдыха,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932040" y="1772816"/>
            <a:ext cx="404177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Нина\Desktop\артем\вокзал\20201113_173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00807"/>
            <a:ext cx="4536504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ина\Desktop\артем\вокзал\20201113_173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4211959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0" y="1772816"/>
            <a:ext cx="2855422" cy="112474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.</a:t>
            </a:r>
            <a:endParaRPr lang="ru-RU" sz="20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700807"/>
            <a:ext cx="5486400" cy="3026767"/>
          </a:xfrm>
        </p:spPr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763686" y="111696"/>
            <a:ext cx="4608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вагоне-пекарне. </a:t>
            </a:r>
          </a:p>
        </p:txBody>
      </p:sp>
      <p:pic>
        <p:nvPicPr>
          <p:cNvPr id="7" name="Picture 2" descr="C:\Users\Нина\Desktop\артем\вокзал\20201127_215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4917"/>
            <a:ext cx="8208912" cy="56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220" y="0"/>
            <a:ext cx="9144000" cy="504056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00" y="5661248"/>
            <a:ext cx="9144000" cy="871537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В 2012 году открылось новое здание Тульского музея оружия на набережной  реки </a:t>
            </a:r>
            <a:r>
              <a:rPr lang="ru-RU" sz="2400" dirty="0" err="1"/>
              <a:t>Упы</a:t>
            </a:r>
            <a:r>
              <a:rPr lang="ru-RU" sz="2400" dirty="0"/>
              <a:t> в Заречье. Оно имеет характерную форму старинного шлема –шишака. 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94195"/>
            <a:ext cx="4556702" cy="371155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Нина\Desktop\артем\музей оружия\20201113_173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9847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b="1" dirty="0"/>
              <a:t>1775 году </a:t>
            </a:r>
            <a:r>
              <a:rPr lang="ru-RU" sz="2400" dirty="0"/>
              <a:t>Екатерина </a:t>
            </a:r>
            <a:r>
              <a:rPr lang="en-US" sz="2400" dirty="0"/>
              <a:t>II</a:t>
            </a:r>
            <a:r>
              <a:rPr lang="ru-RU" sz="2400" dirty="0"/>
              <a:t>, будучи в г. Туле на оружейном заводе, увидела, уже большую к этому времени коллекцию оружия и распорядилась создать «Палату редкого и образцового оружия».</a:t>
            </a:r>
          </a:p>
        </p:txBody>
      </p:sp>
    </p:spTree>
    <p:extLst>
      <p:ext uri="{BB962C8B-B14F-4D97-AF65-F5344CB8AC3E}">
        <p14:creationId xmlns:p14="http://schemas.microsoft.com/office/powerpoint/2010/main" val="8007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673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/>
              <a:t>В</a:t>
            </a:r>
            <a:r>
              <a:rPr lang="ru-RU" sz="2400" dirty="0" smtClean="0"/>
              <a:t>ыставка </a:t>
            </a:r>
            <a:r>
              <a:rPr lang="ru-RU" sz="2400" dirty="0"/>
              <a:t>крупногабаритной военной техники «Стальные стражи»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496" y="4221088"/>
            <a:ext cx="3456384" cy="403832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Почти все эти боевые машины разработаны </a:t>
            </a:r>
            <a:r>
              <a:rPr lang="ru-RU" sz="2800" dirty="0" smtClean="0"/>
              <a:t>Тульскими </a:t>
            </a:r>
            <a:r>
              <a:rPr lang="ru-RU" sz="2800" dirty="0"/>
              <a:t>оружейниками!</a:t>
            </a:r>
          </a:p>
          <a:p>
            <a:pPr algn="ctr"/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6147" name="Picture 3" descr="C:\Users\Нина\Desktop\артем\музей оружия\20201127_215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536408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ина\Desktop\артем\музей оружия\20201127_220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1"/>
            <a:ext cx="56521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7371</TotalTime>
  <Words>791</Words>
  <Application>Microsoft Office PowerPoint</Application>
  <PresentationFormat>Экран (4:3)</PresentationFormat>
  <Paragraphs>63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ПРОЕКТ: «Тула для детей» </vt:lpstr>
      <vt:lpstr>Цели:  Разработать маршрут и создать путеводитель для путешествия в город-герой Задачи:  1.Провести опрос среди одноклассников о Туле до презентации. 2. Изучить достопримечательности города.   3.Выбрать наиболее интересные и посетить их 4.Провести урок путешествие по Туле.   5.Создать подробный путеводитель для одноклассников      6.Провести опрос одноклассников после выступления.   </vt:lpstr>
      <vt:lpstr>Результаты опроса одноклассников до презентации, о том, знает ли кто то  достопримечательности Тулы</vt:lpstr>
      <vt:lpstr>в августе 1868 года пассажирские поезда отправились из Тулы в Орел!</vt:lpstr>
      <vt:lpstr>   Мемориальный музей бронепоезда «Тульский рабочий» принял посетителей в 2015 году</vt:lpstr>
      <vt:lpstr>Экскурсии проходят в машинном отделении паровоза, штабном вагоне, вагоне для отдыха,  </vt:lpstr>
      <vt:lpstr>Презентация PowerPoint</vt:lpstr>
      <vt:lpstr> </vt:lpstr>
      <vt:lpstr>Выставка крупногабаритной военной техники «Стальные стражи»</vt:lpstr>
      <vt:lpstr>В музее можно подержать в руках настоящее оружие и пострелять из него в тире. </vt:lpstr>
      <vt:lpstr>8 мая 2019 года, в Туле открылось еще одно пространство, где можно познакомиться с образцами вооружения и военной техникой времен Великой отечественной войны и послевоенного периода, это парк «Патриот-Тула»! </vt:lpstr>
      <vt:lpstr>Макет деревянного кремля</vt:lpstr>
      <vt:lpstr>«Сфера будущего»</vt:lpstr>
      <vt:lpstr>Музей «Тульские древности» </vt:lpstr>
      <vt:lpstr>Презентация PowerPoint</vt:lpstr>
      <vt:lpstr>Оказывается, раньше в аптеки заходили не только, чтобы купить лекарства, но и чтоб поглазеть на невиданное.  Поэтому в аптеках выставлялись заспиртованные животные, необычные гравюры. </vt:lpstr>
      <vt:lpstr>Презентация PowerPoint</vt:lpstr>
      <vt:lpstr>Презентация PowerPoint</vt:lpstr>
      <vt:lpstr>В музее проводятся мастер-классы, театрализованные экскурсии, квесты.</vt:lpstr>
      <vt:lpstr>В парке есть различные аттракционы: Колесо обозрения, цепочные, экстремальные, для малышей, всего более 30-ти, игровые площадки: комплексы «Космос», «Замок», «Корабль» </vt:lpstr>
      <vt:lpstr>Самые любимые жители здесь- это белочки .Они привыкли к людям и едят с руки. </vt:lpstr>
      <vt:lpstr>В парке можно отдыхать как на курорте! Чистый воздух, тенистые аллейки, красивые клумбы, кафе и конечно пляж! Есть место для купания, прокат лодок и катамаранов, профессиональные спасатели… </vt:lpstr>
      <vt:lpstr> </vt:lpstr>
      <vt:lpstr>Презентация PowerPoint</vt:lpstr>
      <vt:lpstr>Совсем недалеко от Казанской набережной есть городское пространство «Искра». Интереснее всего здесь вечером, когда «Искра» загорается тысячью огоньков, и появляется ощущение, что гуляешь по сказке. </vt:lpstr>
      <vt:lpstr>В самом центре стоит скульптура из металла, это огромная блоха и Левша, который её подковывает</vt:lpstr>
      <vt:lpstr>Презентация PowerPoint</vt:lpstr>
      <vt:lpstr>О каких достопримечательностях вы узнали и запомнили из доклада?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«ЛУНА-ЕСТЕСТВЕННЫЙ СПУТНИК ЗЕМЛИ»</dc:title>
  <dc:creator>ElenaS</dc:creator>
  <cp:lastModifiedBy>Нина</cp:lastModifiedBy>
  <cp:revision>217</cp:revision>
  <cp:lastPrinted>2018-10-30T16:23:47Z</cp:lastPrinted>
  <dcterms:created xsi:type="dcterms:W3CDTF">2013-01-12T09:33:24Z</dcterms:created>
  <dcterms:modified xsi:type="dcterms:W3CDTF">2020-12-09T14:55:14Z</dcterms:modified>
</cp:coreProperties>
</file>