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9" r:id="rId3"/>
    <p:sldId id="260" r:id="rId4"/>
    <p:sldId id="277" r:id="rId5"/>
    <p:sldId id="261" r:id="rId6"/>
    <p:sldId id="270" r:id="rId7"/>
    <p:sldId id="281" r:id="rId8"/>
    <p:sldId id="262" r:id="rId9"/>
    <p:sldId id="279" r:id="rId10"/>
    <p:sldId id="280" r:id="rId11"/>
    <p:sldId id="28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Результат</a:t>
            </a:r>
            <a:r>
              <a:rPr lang="ru-RU" sz="1800" baseline="0" dirty="0" smtClean="0">
                <a:solidFill>
                  <a:schemeClr val="bg2">
                    <a:lumMod val="10000"/>
                  </a:schemeClr>
                </a:solidFill>
              </a:rPr>
              <a:t> о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проса 1</a:t>
            </a:r>
          </a:p>
        </c:rich>
      </c:tx>
      <c:layout>
        <c:manualLayout>
          <c:xMode val="edge"/>
          <c:yMode val="edge"/>
          <c:x val="0.1538145980312981"/>
          <c:y val="2.560365881756600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2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жизнь жителей</c:v>
                </c:pt>
                <c:pt idx="1">
                  <c:v>история боев и сражений</c:v>
                </c:pt>
                <c:pt idx="2">
                  <c:v>тема блокады в творчестве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25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9113415451662621"/>
          <c:y val="0.36566568768344737"/>
          <c:w val="0.38728507378103333"/>
          <c:h val="0.62112274263433098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Результаты опроса 2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5273858460171094E-2"/>
          <c:y val="0.31524055806664758"/>
          <c:w val="0.53038475522921691"/>
          <c:h val="0.51177476381766551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cat>
            <c:strRef>
              <c:f>Лист1!$A$3:$A$8</c:f>
              <c:strCache>
                <c:ptCount val="6"/>
                <c:pt idx="0">
                  <c:v>Пискарёвское кладбище</c:v>
                </c:pt>
                <c:pt idx="1">
                  <c:v>Площадь Победы</c:v>
                </c:pt>
                <c:pt idx="2">
                  <c:v>Дорога Жизни</c:v>
                </c:pt>
                <c:pt idx="3">
                  <c:v>Пулковский ребеж</c:v>
                </c:pt>
                <c:pt idx="4">
                  <c:v>Ижорский таран</c:v>
                </c:pt>
                <c:pt idx="5">
                  <c:v>Другое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14</c:v>
                </c:pt>
                <c:pt idx="1">
                  <c:v>14</c:v>
                </c:pt>
                <c:pt idx="2">
                  <c:v>21</c:v>
                </c:pt>
                <c:pt idx="3">
                  <c:v>11</c:v>
                </c:pt>
                <c:pt idx="4">
                  <c:v>11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kern="80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901445293957232"/>
          <c:y val="0.18995998039747197"/>
          <c:w val="0.40174526062760701"/>
          <c:h val="0.77262242566595851"/>
        </c:manualLayout>
      </c:layout>
      <c:overlay val="0"/>
      <c:txPr>
        <a:bodyPr/>
        <a:lstStyle/>
        <a:p>
          <a:pPr>
            <a:defRPr kern="8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0.86285</cdr:x>
      <cdr:y>0.31108</cdr:y>
    </cdr:from>
    <cdr:to>
      <cdr:x>1</cdr:x>
      <cdr:y>0.41477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4064" y="10801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0.34545</cdr:x>
      <cdr:y>0.38341</cdr:y>
    </cdr:from>
    <cdr:to>
      <cdr:x>0.43636</cdr:x>
      <cdr:y>0.43712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1573683"/>
          <a:ext cx="360040" cy="220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0.32727</cdr:x>
      <cdr:y>0.36332</cdr:y>
    </cdr:from>
    <cdr:to>
      <cdr:x>0.45455</cdr:x>
      <cdr:y>0.46937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491240"/>
          <a:ext cx="504056" cy="43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14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</cdr:x>
      <cdr:y>0.49507</cdr:y>
    </cdr:from>
    <cdr:to>
      <cdr:x>0.54545</cdr:x>
      <cdr:y>0.57486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2031977"/>
          <a:ext cx="576064" cy="3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14%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0.34545</cdr:x>
      <cdr:y>0.65311</cdr:y>
    </cdr:from>
    <cdr:to>
      <cdr:x>0.49091</cdr:x>
      <cdr:y>0.73684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680655"/>
          <a:ext cx="576064" cy="34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0.18182</cdr:x>
      <cdr:y>0.7193</cdr:y>
    </cdr:from>
    <cdr:to>
      <cdr:x>0.30909</cdr:x>
      <cdr:y>0.78947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0080" y="295232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0.07451</cdr:x>
      <cdr:y>0.65311</cdr:y>
    </cdr:from>
    <cdr:to>
      <cdr:x>0.2</cdr:x>
      <cdr:y>0.75439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5109" y="2680655"/>
          <a:ext cx="496979" cy="415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11%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0.10909</cdr:x>
      <cdr:y>0.43617</cdr:y>
    </cdr:from>
    <cdr:to>
      <cdr:x>0.25455</cdr:x>
      <cdr:y>0.53207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2048" y="1790257"/>
          <a:ext cx="576064" cy="393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29%</a:t>
          </a:r>
          <a:endParaRPr lang="ru-RU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E5F460-3FD1-4A09-977E-2F246753A64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54382D-AA66-48C0-8A5A-EE1F9E21A05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569" y="590475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Гимназия № 1505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251" y="627408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Москва, 2014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900" y="404664"/>
            <a:ext cx="75391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«Блокада Ленинграда. </a:t>
            </a:r>
            <a:r>
              <a:rPr lang="ru-RU" sz="5400" b="1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 по м</a:t>
            </a:r>
            <a:r>
              <a:rPr lang="ru-RU" sz="5400" b="1" cap="none" spc="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естам боевой славы».</a:t>
            </a:r>
            <a:endParaRPr lang="ru-RU" sz="5400" b="1" cap="none" spc="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859397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Состав группы: 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Шигаров Дмитрий (руководитель проекта)</a:t>
            </a:r>
          </a:p>
          <a:p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Мазёлкин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 Илья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Бердиев Александр</a:t>
            </a:r>
          </a:p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Торосян Кирилл</a:t>
            </a:r>
            <a:endParaRPr lang="ru-RU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506" y="4662043"/>
            <a:ext cx="403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Консультант: Орловский А. Я.</a:t>
            </a:r>
            <a:endParaRPr lang="ru-RU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Викторина. (выяснение и определение начальных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знаний, команда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, ответившая на вопрос первой и правильно,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получает 1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балл)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Назовите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имя и фамилию девочки, дневник которой не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позволяет забыть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ужасы войны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Назовите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фамилию композитора, который написал в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Ленинграде 7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симфонию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какому озеру проходила дорога жизни?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Назовите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страны, войска которых блокировали Ленинград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Назовите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даты блокады Ленинграда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7829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Викторина</a:t>
            </a:r>
            <a:endParaRPr lang="ru-RU" sz="54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4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276872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Мы представляем в качестве продукта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материалы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для подготовки и проведения собственной экскурсии с элементами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квестов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Программа включает в себя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трассовую автобусную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экскурсию, в ходе которой будет рассказано о ключевых моментах жизни блокадного города и его обороне. Вы сможете увидеть несколько тематических памятников Зеленого пояса Славы и узнать о предыстории их создания. Общая продолжительность маршрута примерно 5-6 часов. За это время мы проезжаем около  90 км.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3182" y="908720"/>
            <a:ext cx="150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Вывод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34235"/>
            <a:ext cx="7487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1">
                    <a:lumMod val="10000"/>
                  </a:schemeClr>
                </a:solidFill>
              </a:rPr>
              <a:t>Спасибо за внимание!</a:t>
            </a:r>
            <a:endParaRPr lang="ru-RU" sz="72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98" y="4766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</a:rPr>
              <a:t>Цель</a:t>
            </a:r>
            <a:endParaRPr lang="ru-RU" sz="4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1446" y="1196752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Нашей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целью является </a:t>
            </a:r>
            <a:r>
              <a:rPr lang="ru-RU" sz="2000" b="1" u="sng" dirty="0">
                <a:solidFill>
                  <a:schemeClr val="bg1">
                    <a:lumMod val="10000"/>
                  </a:schemeClr>
                </a:solidFill>
              </a:rPr>
              <a:t>п</a:t>
            </a:r>
            <a:r>
              <a:rPr lang="ru-RU" sz="2000" b="1" u="sng" dirty="0" smtClean="0">
                <a:solidFill>
                  <a:schemeClr val="bg1">
                    <a:lumMod val="10000"/>
                  </a:schemeClr>
                </a:solidFill>
              </a:rPr>
              <a:t>одготовка экскурсии,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ходе которой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мы расскажем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о памятниках и мемориалах,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посвященных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знаменательным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событиям блокадного Ленинграда.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ля того, что бы экскурсия была интересной мы внесём элементы 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квестов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 и викторины.</a:t>
            </a:r>
            <a:endParaRPr lang="ru-RU" sz="2000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59987"/>
            <a:ext cx="3909757" cy="258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268760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Изучение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исторических событий, происходивших в период В.О.В.1941-1943 годы на территории Ленинграда и Ленинградской области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Подбор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и изучение памятных мест боевой славы Ленинграда. </a:t>
            </a:r>
            <a:endParaRPr lang="ru-RU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Проведение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опросов в классе, в результате которых мы узнали какие памятные места наши одноклассники хотели бы посетить в ходе экскурсии.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основе результатов опросов составить маршрут экскурсии, который представляет собой наиболее удобную и логичную последовательность осмотра объектов. Была выбрана Дорога жизни. </a:t>
            </a:r>
          </a:p>
          <a:p>
            <a:pPr algn="ctr"/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957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Задачи</a:t>
            </a:r>
            <a:endParaRPr lang="ru-RU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5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5. Составление методических материалов к экскурсии, на основе которых любой желающий может составить свой вариант экскурсии.</a:t>
            </a:r>
          </a:p>
          <a:p>
            <a:pPr algn="just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6. Составление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текста экскурсии.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. Составление портфеля экскурсовода в который входит комплект фото и рисунков, которые могут дополнить те объекты экскурсии, которые не дошли до нас или изменились со временем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8. Составление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квестов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и викторин для того, что бы ребятам было интересно и для лучшего усвоения материала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717032"/>
            <a:ext cx="2827957" cy="18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0885" y="524750"/>
            <a:ext cx="2150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>
                    <a:lumMod val="10000"/>
                  </a:schemeClr>
                </a:solidFill>
              </a:rPr>
              <a:t>Задачи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40" y="3717032"/>
            <a:ext cx="2595806" cy="19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230" y="7647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Продукт</a:t>
            </a:r>
            <a:endParaRPr lang="ru-RU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595" y="213285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Материалы для организации экскурсии.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Маршрут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экскурсии.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Методические материалы.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Текст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экскурсии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Программа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тематических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квестов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и викторин.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Портфель экскурсовода.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Реклама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30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87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Опросы</a:t>
            </a:r>
            <a:endParaRPr lang="ru-RU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623283"/>
            <a:ext cx="28803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Опрос 2</a:t>
            </a:r>
          </a:p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Выберите место, которое вы хотели-бы посетить: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Пискаревское кладбище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Блокадный колодец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Опасная сторона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Кировский вал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Пулковский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рубеж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Ижорский таран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Сад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мира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Кронштадт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Дорога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жизни.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Опрос 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Что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вас интересует в истории Блокады Ленинграда?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каком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формате вы хотите, чтобы проходила  экскурсия 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какое количество дней может быть организованна экскурсия по местам боевой славы?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Какие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места боевой славы вы хотите посетить?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Выскажите свои пожелания по организации и проведении  экскурсии.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9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1063168"/>
              </p:ext>
            </p:extLst>
          </p:nvPr>
        </p:nvGraphicFramePr>
        <p:xfrm>
          <a:off x="755576" y="1340768"/>
          <a:ext cx="3530921" cy="40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2131" y="353513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57%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015" y="3563790"/>
            <a:ext cx="54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25%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47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18%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13" y="404664"/>
            <a:ext cx="67598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Результаты опросов.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Что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вас интересует в истории Блокады Ленинграда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422" y="322862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города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10510768"/>
              </p:ext>
            </p:extLst>
          </p:nvPr>
        </p:nvGraphicFramePr>
        <p:xfrm>
          <a:off x="4427730" y="1340768"/>
          <a:ext cx="39604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530120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результатам проведенных опросов мы выяснили предпочтения наших одноклассников . Была составлена однодневная экскурсия по Дороге жизни с элементами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квестов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викторин.</a:t>
            </a:r>
          </a:p>
        </p:txBody>
      </p:sp>
    </p:spTree>
    <p:extLst>
      <p:ext uri="{BB962C8B-B14F-4D97-AF65-F5344CB8AC3E}">
        <p14:creationId xmlns:p14="http://schemas.microsoft.com/office/powerpoint/2010/main" val="8655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223" y="345265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Первая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остановка - Ржевский коридор, памятник Регулировщица, 56 памятных знаков.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Квест 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Вторая Остановка - Мемориал Цветок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Жизни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Холм Скорби и Аллея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Дружбы.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Квест 2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Третья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остановка - Памятник "Балтийские крылья".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Квест 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Четвертая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остановка - Обелиск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Румболовская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гора, Дом Героев,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Всеволожское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кладбище.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Квест 4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Пятая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остановка - Памятник "Катюша".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Квест 5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Шестая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остановка - Монумент "Разорванное кольцо".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Квест 6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Седьмая остановка -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Осиновец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Осиновецкий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маяк, ж/д. станция "Ладожское озеро".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Квест 7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Маршрут экскурсии</a:t>
            </a:r>
            <a:endParaRPr lang="ru-RU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19637"/>
            <a:ext cx="3960440" cy="24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06084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Каждый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</a:rPr>
              <a:t>квест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занимает 15-20 минут.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Делим экскурсионную группу на 4 команды (примерно по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7 человек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). На каждой остановке раздаем конверты с заданием.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За правильные ответы команды зарабатывают баллы.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Цель: Набрать наибольшее кол-во баллов.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Команда, собравшая наибольшее кол-во баллов побеждает.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306" y="980728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bg1">
                    <a:lumMod val="10000"/>
                  </a:schemeClr>
                </a:solidFill>
              </a:rPr>
              <a:t>Квест</a:t>
            </a:r>
            <a:endParaRPr lang="ru-RU" sz="4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">
      <a:dk1>
        <a:srgbClr val="E5E5E5"/>
      </a:dk1>
      <a:lt1>
        <a:sysClr val="window" lastClr="FFFFFF"/>
      </a:lt1>
      <a:dk2>
        <a:srgbClr val="E5E5E5"/>
      </a:dk2>
      <a:lt2>
        <a:srgbClr val="DEDEE0"/>
      </a:lt2>
      <a:accent1>
        <a:srgbClr val="FFFFFF"/>
      </a:accent1>
      <a:accent2>
        <a:srgbClr val="B2B2B2"/>
      </a:accent2>
      <a:accent3>
        <a:srgbClr val="AC956E"/>
      </a:accent3>
      <a:accent4>
        <a:srgbClr val="808DA9"/>
      </a:accent4>
      <a:accent5>
        <a:srgbClr val="B2B2B2"/>
      </a:accent5>
      <a:accent6>
        <a:srgbClr val="D89243"/>
      </a:accent6>
      <a:hlink>
        <a:srgbClr val="D26900"/>
      </a:hlink>
      <a:folHlink>
        <a:srgbClr val="D8924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948</TotalTime>
  <Words>672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TOSHIBA</cp:lastModifiedBy>
  <cp:revision>47</cp:revision>
  <dcterms:created xsi:type="dcterms:W3CDTF">2014-12-17T15:11:20Z</dcterms:created>
  <dcterms:modified xsi:type="dcterms:W3CDTF">2014-12-23T20:48:09Z</dcterms:modified>
</cp:coreProperties>
</file>