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3" r:id="rId4"/>
    <p:sldId id="259" r:id="rId5"/>
    <p:sldId id="258" r:id="rId6"/>
    <p:sldId id="267" r:id="rId7"/>
    <p:sldId id="257" r:id="rId8"/>
    <p:sldId id="266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58" d="100"/>
          <a:sy n="58" d="100"/>
        </p:scale>
        <p:origin x="7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75537-CB2A-4F11-98F7-6594360B2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5829" y="1307805"/>
            <a:ext cx="8825658" cy="2402958"/>
          </a:xfrm>
        </p:spPr>
        <p:txBody>
          <a:bodyPr/>
          <a:lstStyle/>
          <a:p>
            <a:pPr algn="ctr"/>
            <a:r>
              <a:rPr lang="ru-RU" sz="4800" dirty="0"/>
              <a:t>Детская психология в </a:t>
            </a:r>
            <a:r>
              <a:rPr lang="en-US" sz="4800" dirty="0"/>
              <a:t>XXI</a:t>
            </a:r>
            <a:br>
              <a:rPr lang="en-US" sz="4800" dirty="0"/>
            </a:br>
            <a:r>
              <a:rPr lang="ru-RU" sz="4800" dirty="0"/>
              <a:t>Цифровая безопасность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CD0FF9-1025-48C3-9068-47D40EB74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1468" y="5971953"/>
            <a:ext cx="8825658" cy="88604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Подготовила ученица 9Г: Маланьина Александра </a:t>
            </a:r>
            <a:r>
              <a:rPr lang="ru-RU" dirty="0" err="1"/>
              <a:t>михайловна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752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2180D8-D467-4E76-9661-CDCEC744D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/>
              <a:t>Детская психология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6BC48A-1A32-4F45-8CB5-AA8AA8D80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794" y="1542556"/>
            <a:ext cx="10830122" cy="119001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	Это один из самых популярных разделов психологии развития. Он посвящен изучению психических процессов, которые происходят с ребенком с рождения до подросткового возраста.</a:t>
            </a:r>
          </a:p>
          <a:p>
            <a:pPr marL="0" indent="0" algn="just">
              <a:buNone/>
            </a:pPr>
            <a:r>
              <a:rPr lang="ru-RU" dirty="0"/>
              <a:t> </a:t>
            </a:r>
          </a:p>
          <a:p>
            <a:pPr algn="just"/>
            <a:endParaRPr lang="ru-RU" dirty="0"/>
          </a:p>
        </p:txBody>
      </p:sp>
      <p:pic>
        <p:nvPicPr>
          <p:cNvPr id="8" name="Picture 2" descr="Детская психология: психология ребенка и его развитие - Психологос">
            <a:extLst>
              <a:ext uri="{FF2B5EF4-FFF2-40B4-BE49-F238E27FC236}">
                <a16:creationId xmlns:a16="http://schemas.microsoft.com/office/drawing/2014/main" id="{96E89932-0B98-4BEB-A344-B9940A58C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25" y="2498391"/>
            <a:ext cx="3785191" cy="2439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Детская психология - Home | Facebook">
            <a:extLst>
              <a:ext uri="{FF2B5EF4-FFF2-40B4-BE49-F238E27FC236}">
                <a16:creationId xmlns:a16="http://schemas.microsoft.com/office/drawing/2014/main" id="{074DFFCA-2299-41CA-BEF2-75C0D623A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867" y="3835173"/>
            <a:ext cx="3048001" cy="2252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риглашаем на презентацию программы &quot;Детская психология&quot; | Со-знание">
            <a:extLst>
              <a:ext uri="{FF2B5EF4-FFF2-40B4-BE49-F238E27FC236}">
                <a16:creationId xmlns:a16="http://schemas.microsoft.com/office/drawing/2014/main" id="{18D1E9CF-116C-4B4C-81A1-5AB03B686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58" y="2732569"/>
            <a:ext cx="3579153" cy="2205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14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DFC47E8-368B-4A58-9475-0BB4EBF9FCB6}"/>
              </a:ext>
            </a:extLst>
          </p:cNvPr>
          <p:cNvSpPr/>
          <p:nvPr/>
        </p:nvSpPr>
        <p:spPr>
          <a:xfrm>
            <a:off x="1045534" y="1456660"/>
            <a:ext cx="5206410" cy="267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детей формируется определенные модели поведения под влиянием родителей, родственников и окружения. У большинства детей есть незначительные проблемы с поведением – они могут быть упрямыми, грубыми или невнимательными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94510B-0F52-49B9-B430-85846E031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524" y="1575977"/>
            <a:ext cx="3441405" cy="3389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555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A89895-F3D7-40BA-98A3-BE169B5DA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50" y="382772"/>
            <a:ext cx="9484242" cy="1477926"/>
          </a:xfrm>
        </p:spPr>
        <p:txBody>
          <a:bodyPr/>
          <a:lstStyle/>
          <a:p>
            <a:pPr algn="ctr"/>
            <a:r>
              <a:rPr lang="ru-RU" sz="4000" b="1" dirty="0"/>
              <a:t>Взаимодействие детей и информационного потока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FA89EC-F155-45E2-BB64-740EB0F21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81" y="2494926"/>
            <a:ext cx="6498967" cy="303772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900" dirty="0"/>
              <a:t>Для современного человека очень важно уметь пользоваться цифровыми технологиями. Это дает невероятные возможности для хранения, передачи и поиска информации.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900" dirty="0"/>
              <a:t>Цифровые устройства оказались также и в руках детей, дав им возможность иметь доступ к любой информации, пробовать множество сетевых развлечений и круглосуточно общаться друг с другом.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CC1C82-01CD-45F7-BF17-AD979CC20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012" y="3573374"/>
            <a:ext cx="4156407" cy="2721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4058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9E705-59C8-4437-AF1D-D511AEB23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5" y="482713"/>
            <a:ext cx="9668062" cy="1646562"/>
          </a:xfrm>
        </p:spPr>
        <p:txBody>
          <a:bodyPr/>
          <a:lstStyle/>
          <a:p>
            <a:pPr algn="ctr"/>
            <a:r>
              <a:rPr lang="ru-RU" sz="4000" b="1" dirty="0"/>
              <a:t>Создание зоны без электронных устройств 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DB7636-9916-46DB-B193-7B319B077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05" y="2316413"/>
            <a:ext cx="6626559" cy="1893246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600" dirty="0"/>
              <a:t>Родителям необходимо создавать ритуалы и правила, чтобы защищать здоровую привязанность и чтобы защитить детей от преждевременных внешних влияний. Например, не использовать гаджеты во время ужина, потому что это время, когда мы приглашаем друг друга существовать в настоящем моменте.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9235D1-9E0D-4BD9-94E4-987473DD7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546" y="2252617"/>
            <a:ext cx="3199736" cy="2850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15D7E2-4065-43B5-B51B-581D0C49C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527" y="4209659"/>
            <a:ext cx="3579628" cy="2387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6373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0C759-4661-4777-842A-84BFD8C8F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539880" cy="1025208"/>
          </a:xfrm>
        </p:spPr>
        <p:txBody>
          <a:bodyPr/>
          <a:lstStyle/>
          <a:p>
            <a:pPr algn="ctr"/>
            <a:r>
              <a:rPr lang="ru-RU" sz="3200" b="1" dirty="0"/>
              <a:t>Отношение к гаджетам внутри семьи</a:t>
            </a:r>
            <a:br>
              <a:rPr lang="ru-RU" sz="3200" b="1" dirty="0"/>
            </a:br>
            <a:r>
              <a:rPr lang="ru-RU" sz="3200" b="1" dirty="0"/>
              <a:t>Обязательно создавайте «свободные зоны».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825CC3-E977-4201-A459-EF3FA882C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767013"/>
            <a:ext cx="7187017" cy="332397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600" dirty="0"/>
              <a:t>Выделяйте островки пространства, которые всегда будут свободны от электронных устройств. Дайте ребенку понять, что приносить сюда планшет или смартфон нельзя. 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600" dirty="0"/>
              <a:t>Родителям очень важно знать признаки поведения ребенка, и осознавать границы своей естественной власти. Многие дети зависимы от цифровых технологий и не могут контролировать время, проведенное перед экранами. В таком случае родителям необходимо вмешаться. Однако, в первую очередь нужно восстанавливать и укреплять отношения с детьми</a:t>
            </a:r>
            <a:r>
              <a:rPr lang="ru-RU" dirty="0"/>
              <a:t>. </a:t>
            </a:r>
            <a:endParaRPr lang="ru-RU" sz="13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0DEBE2-27B5-4BE6-AE27-1DAABC40D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066" y="2757016"/>
            <a:ext cx="28575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Школа на улице Верхняя – Leaders International School">
            <a:extLst>
              <a:ext uri="{FF2B5EF4-FFF2-40B4-BE49-F238E27FC236}">
                <a16:creationId xmlns:a16="http://schemas.microsoft.com/office/drawing/2014/main" id="{03484765-000A-4A12-B408-48FE2BC97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818" y="4637878"/>
            <a:ext cx="3083442" cy="2051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648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90699E-AED4-4F39-98E0-050FA1A80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419" y="425302"/>
            <a:ext cx="9728018" cy="1041991"/>
          </a:xfrm>
        </p:spPr>
        <p:txBody>
          <a:bodyPr/>
          <a:lstStyle/>
          <a:p>
            <a:pPr algn="ctr"/>
            <a:r>
              <a:rPr lang="ru-RU" sz="4000" b="1" dirty="0"/>
              <a:t>Контроль за детьми в социальных сетях?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A2F901-80CF-4EFA-8DBC-B53C72135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776" y="2103004"/>
            <a:ext cx="6655209" cy="216065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600" dirty="0"/>
              <a:t>По статистике, более 90% детей в возрасте от 7 до 12 лет по всему миру пользуются смартфонами и планшетами с доступом в Интернет. И хотя родители волнуются из-за многочисленных онлайн-угроз, они считают неправильным лишать детей возможности выходить в Сеть.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600" dirty="0"/>
              <a:t>Пользуйтесь Интернетом сообща, это поможет предотвратить опасности.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600" dirty="0"/>
              <a:t>Не осуждайте! Иногда дети все-таки умудряются попасть в неприятности. В таких случаях ваша реакция имеет очень большое значение.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995542-5FE0-404E-BC4F-93103D61D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168" y="3274410"/>
            <a:ext cx="3642056" cy="289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9905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33874-37A0-4AE1-A78A-AD697C011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745" y="380800"/>
            <a:ext cx="9600129" cy="1331041"/>
          </a:xfrm>
        </p:spPr>
        <p:txBody>
          <a:bodyPr/>
          <a:lstStyle/>
          <a:p>
            <a:pPr algn="ctr"/>
            <a:r>
              <a:rPr lang="ru-RU" sz="4000" b="1" dirty="0"/>
              <a:t>Цифровые угрозы детской безопасности - как избежать атак?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DA7127-18D7-4200-9E83-2F59464B5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08" y="2052918"/>
            <a:ext cx="10269980" cy="248400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600" b="1" dirty="0">
                <a:solidFill>
                  <a:schemeClr val="accent1"/>
                </a:solidFill>
              </a:rPr>
              <a:t>НЕ СООБЩАЙ </a:t>
            </a:r>
            <a:r>
              <a:rPr lang="ru-RU" sz="1600" dirty="0"/>
              <a:t>никому в сети, где ты живёшь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600" dirty="0"/>
              <a:t> </a:t>
            </a:r>
            <a:r>
              <a:rPr lang="ru-RU" sz="1600" b="1" dirty="0">
                <a:solidFill>
                  <a:schemeClr val="accent1"/>
                </a:solidFill>
              </a:rPr>
              <a:t>НЕ ДОВЕРЯЙ </a:t>
            </a:r>
            <a:r>
              <a:rPr lang="ru-RU" sz="1600" dirty="0"/>
              <a:t>новым виртуальным друзьям. Лицо на </a:t>
            </a:r>
            <a:r>
              <a:rPr lang="ru-RU" sz="1600" dirty="0" err="1"/>
              <a:t>аватарке</a:t>
            </a:r>
            <a:r>
              <a:rPr lang="ru-RU" sz="1600" dirty="0"/>
              <a:t>, имя и возраст твоего виртуального друга могут быть вымышленными.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600" dirty="0"/>
              <a:t> </a:t>
            </a:r>
            <a:r>
              <a:rPr lang="ru-RU" sz="1600" b="1" dirty="0">
                <a:solidFill>
                  <a:schemeClr val="accent1"/>
                </a:solidFill>
              </a:rPr>
              <a:t>НЕ ПЕРЕХОДИ </a:t>
            </a:r>
            <a:r>
              <a:rPr lang="ru-RU" sz="1600" dirty="0"/>
              <a:t>по незнакомым и подозрительным ссылкам, а в настройках электронной почты поставь защиту от спама.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600" b="1" dirty="0">
                <a:solidFill>
                  <a:schemeClr val="accent1"/>
                </a:solidFill>
              </a:rPr>
              <a:t>НЕ ОТПРАВЛЯЙ SMS </a:t>
            </a:r>
            <a:r>
              <a:rPr lang="ru-RU" sz="1600" dirty="0"/>
              <a:t>на незнакомые номера, а также не переводи деньги в ответ на просьбу из SMS или мессенджеров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3074" name="Picture 2" descr="Безопасный интернет для детей - что нужно знать каждому родителю?">
            <a:extLst>
              <a:ext uri="{FF2B5EF4-FFF2-40B4-BE49-F238E27FC236}">
                <a16:creationId xmlns:a16="http://schemas.microsoft.com/office/drawing/2014/main" id="{133AB18A-2D0A-442D-A908-4BAF9F13C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45" y="4641156"/>
            <a:ext cx="3631566" cy="1646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Опасность в интернете для детей – Дети в интернете: 4 главных опасности и  как от них защититься — ПКРЕГИОН компьютерный магазин в Екатеринбурге  недорогой техники каталог и цены с доставкой">
            <a:extLst>
              <a:ext uri="{FF2B5EF4-FFF2-40B4-BE49-F238E27FC236}">
                <a16:creationId xmlns:a16="http://schemas.microsoft.com/office/drawing/2014/main" id="{6CE66B54-E6F0-402A-BBE5-27B449F09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918" y="4536920"/>
            <a:ext cx="4062523" cy="1855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069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5C682F-8AA2-4920-81D7-90EEB2E85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D57EE1-57E0-4DDB-BC7D-C7AFA33C2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2634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889</TotalTime>
  <Words>251</Words>
  <Application>Microsoft Office PowerPoint</Application>
  <PresentationFormat>Широкоэкранный</PresentationFormat>
  <Paragraphs>23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 3</vt:lpstr>
      <vt:lpstr>Ион</vt:lpstr>
      <vt:lpstr>Детская психология в XXI Цифровая безопасность </vt:lpstr>
      <vt:lpstr>Детская психология</vt:lpstr>
      <vt:lpstr>Презентация PowerPoint</vt:lpstr>
      <vt:lpstr>Взаимодействие детей и информационного потока </vt:lpstr>
      <vt:lpstr>Создание зоны без электронных устройств  </vt:lpstr>
      <vt:lpstr>Отношение к гаджетам внутри семьи Обязательно создавайте «свободные зоны». </vt:lpstr>
      <vt:lpstr>Контроль за детьми в социальных сетях?  </vt:lpstr>
      <vt:lpstr>Цифровые угрозы детской безопасности - как избежать атак?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Детская психология в XXI Цифровая безопасность</dc:title>
  <dc:creator>Цезарь .</dc:creator>
  <cp:lastModifiedBy>Цезарь .</cp:lastModifiedBy>
  <cp:revision>15</cp:revision>
  <dcterms:created xsi:type="dcterms:W3CDTF">2020-12-23T21:14:04Z</dcterms:created>
  <dcterms:modified xsi:type="dcterms:W3CDTF">2020-12-24T12:03:15Z</dcterms:modified>
</cp:coreProperties>
</file>