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29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41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158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1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215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143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773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61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36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3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6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37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11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5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40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60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43A7-4AA2-4BDF-8A22-A190760DB5E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F32B4E-D005-425E-A019-52EFEA917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56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743" y="0"/>
            <a:ext cx="11582400" cy="1034143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города Москвы Школа № 1505 «Преображенская»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1629" y="1360715"/>
            <a:ext cx="11462031" cy="5311018"/>
          </a:xfrm>
        </p:spPr>
        <p:txBody>
          <a:bodyPr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на тему: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«ИЗ ГОРОДА В ДЕРЕВНЮ».</a:t>
            </a:r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7519E9-E465-4FCC-B31B-63C57BB53400}"/>
              </a:ext>
            </a:extLst>
          </p:cNvPr>
          <p:cNvSpPr txBox="1">
            <a:spLocks noChangeArrowheads="1"/>
          </p:cNvSpPr>
          <p:nvPr/>
        </p:nvSpPr>
        <p:spPr>
          <a:xfrm>
            <a:off x="7839233" y="3997055"/>
            <a:ext cx="4031481" cy="3140967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	Выполнили: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ученицы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«Е»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Гусейнова Рая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Каприелова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Анна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	Консультант: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русского языка и 	литературы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Баранова Н.В.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8" y="3071283"/>
            <a:ext cx="64008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Проблема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175657"/>
            <a:ext cx="10711543" cy="4887686"/>
          </a:xfrm>
        </p:spPr>
        <p:txBody>
          <a:bodyPr>
            <a:noAutofit/>
          </a:bodyPr>
          <a:lstStyle/>
          <a:p>
            <a:pPr lvl="1"/>
            <a:r>
              <a:rPr lang="ru-RU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владельцы загородной недвижимости не стремятся возвращаться в Москву, ведь работая удаленно, можно больше времени уделять своей семье, а дети, почувствовав доступный свежий воздух, с удовольствием больше времени готовы проводит на участке, нежели в квартире. 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8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314" y="1360715"/>
            <a:ext cx="8827688" cy="4680648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работы стало определение  плюсов и минусов жизни и не только в городе, но и за городом. А также возможные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заработка при жизни на земле.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19" y="4610781"/>
            <a:ext cx="4091681" cy="21816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802" y="4250663"/>
            <a:ext cx="2562225" cy="17907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4" y="3872616"/>
            <a:ext cx="2623023" cy="288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676" y="267129"/>
            <a:ext cx="11588638" cy="469607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Из‑за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село стало единственным комфортным и безопасным местом для жизни. А цены на посуточную и длительную аренду резко выросли: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домик без отопления и туалета под Петербургом можно снять за 50 тысяч рублей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Кто‑то на это соглашается, но это скорее вынужденная мера — в спокойное время никто не поедет жить без удобств. Поэтому в первую очередь в селах нужно закрывать базовые потребности людей. Например, чтобы человек мог пройти по дороге, не споткнуться и не упасть в отстойник. А на улице было светло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безопасно и для взрослого, и для ребенка.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93" y="4353606"/>
            <a:ext cx="4320397" cy="242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в городе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972" y="1556657"/>
            <a:ext cx="4763398" cy="4484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Развитая инфраструктура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Транспортная доступность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образования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Развитая культура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развлекательных заведений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медицины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коммунальных услуг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2743" y="1632857"/>
            <a:ext cx="5834743" cy="4408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Плохая экология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Пробки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от транспорта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Фабричные продукты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Интенсивный ритм жизни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плотность населения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Ограниченные жилищные услови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669" y="257627"/>
            <a:ext cx="3366862" cy="207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в деревне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3914" y="1371600"/>
            <a:ext cx="4567455" cy="46697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Чистый воздух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денежных затрат на продукты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 хозяйство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натурального происхождения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Широкий выбор жилья 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1369" y="1371600"/>
            <a:ext cx="5621574" cy="49203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Низкие зарплаты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 рабочих мест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инфраструктуры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коммунальных услуг (удобств в доме)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Удаленность от культурных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цетров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магазинов ,  учебных заведений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915" y="228416"/>
            <a:ext cx="3755571" cy="208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35291" y="555522"/>
            <a:ext cx="5168086" cy="721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154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ГБОУ города Москвы Школа № 1505 «Преображенская»</vt:lpstr>
      <vt:lpstr>Проблема проекта</vt:lpstr>
      <vt:lpstr>Цель проекта</vt:lpstr>
      <vt:lpstr>Презентация PowerPoint</vt:lpstr>
      <vt:lpstr>Жизнь в городе </vt:lpstr>
      <vt:lpstr>Жизнь в деревне </vt:lpstr>
      <vt:lpstr>СПАСИБО ЗА ВНИМАНИЕ </vt:lpstr>
    </vt:vector>
  </TitlesOfParts>
  <Company>ГБОУ Школа №1505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города в деревню.</dc:title>
  <dc:creator>Баранова Надежда Владимировна</dc:creator>
  <cp:lastModifiedBy>Баранова Надежда Владимировна</cp:lastModifiedBy>
  <cp:revision>7</cp:revision>
  <dcterms:created xsi:type="dcterms:W3CDTF">2021-02-04T11:50:59Z</dcterms:created>
  <dcterms:modified xsi:type="dcterms:W3CDTF">2021-02-04T12:40:43Z</dcterms:modified>
</cp:coreProperties>
</file>