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3D2C07-8025-B240-BCC7-2A6ACF9B7277}" v="40" dt="2021-02-12T21:59:19.6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6"/>
    <p:restoredTop sz="95928"/>
  </p:normalViewPr>
  <p:slideViewPr>
    <p:cSldViewPr snapToGrid="0" snapToObjects="1">
      <p:cViewPr varScale="1">
        <p:scale>
          <a:sx n="115" d="100"/>
          <a:sy n="115" d="100"/>
        </p:scale>
        <p:origin x="4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45F67A4-7428-47F3-AE14-8CA43D976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2" name="Freeform 5">
            <a:extLst>
              <a:ext uri="{FF2B5EF4-FFF2-40B4-BE49-F238E27FC236}">
                <a16:creationId xmlns:a16="http://schemas.microsoft.com/office/drawing/2014/main" id="{F4A20210-FA90-4B6D-8D2E-1B90054E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39213B44-68B7-47E7-B506-5C79FCF80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9084D60-65A6-45F8-8C17-3529E43F1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44A2572-2BF1-4C8E-AF59-F3AD411D89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5DF3485-B455-470C-8FA8-A1BDE087B8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5E9DCD0-EE49-4CB4-89B6-C25F9861C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713CF62-C96C-44E9-8C28-E3F2C6E7C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D06558F-07E9-4D78-A6F3-8BCFA9E73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12D8773-83C0-4D51-9E1F-046DA7DA0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880C3FB-3E2E-4054-A6D1-38176D6E2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505591A-6112-4B84-8E9E-923E43C4E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4884290-8E39-4425-BB4F-48D955C1F8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0C383A3-6D77-41CE-8121-498BC3BA5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120A319-4A10-4542-B48C-5FB2714C4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B15B038-50ED-419D-B142-C96EE418B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BAFF2F4-75B2-4498-8559-BAE80D89B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56AE167-8087-4A4B-B41D-5658EEBA6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353E8A-CBA6-44F9-9C00-D0AD27C96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A2C318A-A79F-4CAD-BA7A-51427BF9ED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F2996E3-5E01-4F22-B23C-7CD0CF72C4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60F6BC4-AB51-4DE7-B83C-E71FE4EC8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F65FC1C-93BF-4ACA-BF17-17372DD10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9F9913C-8CCE-4D56-9D2A-0C2D68667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0EDD18C-1AAD-48E5-AAAD-73F4B5643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2D7A5C4-18C8-43E9-A50A-F87A362C85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A0C484E-A224-4DB0-8C34-89BE54BD1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9BB438E-A25F-4A7F-B209-8899B7CEC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F8BA6DC-B1E9-4F32-A5CC-8F61976B6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F6D95B2-1C8D-4156-AB05-523619B4F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88409AD-A77F-4304-9E8B-08A4891C7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62AD08A-B385-4D18-B948-8D53B3918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32A413E-FF1A-46B1-BF8B-3C1C408B34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CFF4E44-2BEB-4FAE-97C9-BC6E8296D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0486C0A-9B93-46B8-932F-876BE26CE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429BF5D-8D5B-4A48-89EE-8B779826E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DC996EE-5EB1-4943-A1E8-70810CBD6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2F833C8-E3CE-4399-B78B-9DD0EEA6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7C92DB2-78F1-4872-B9C7-C658A7886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F8A2FAA-05E1-448E-A606-FA9D67036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5AAB5D1-1672-4825-88A7-D93923475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2CAAFDB-2BA2-4D04-8B8B-1241D5EC09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C381B3C-0009-451B-BCB3-48F7810C1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A10544C-1EAD-47FB-A17E-52C622282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2540B37-D854-4525-93F8-410685438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450DFE8-D07F-435C-B5A2-47D126FD9F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C1A6513-2D5D-458C-B841-D5DD9844B8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931CF18-850E-41CD-823E-D311BD5CC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4497A09-1B1C-4EB6-B728-6FC3A1C125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A60DE04-F3E8-437E-A2E4-A8A7BA01C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DBBA541-852C-4AE6-82E8-6BD13AFB4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FC3362F-AD7E-45D7-BE85-7C8DD8134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CD83E0F-C8AF-4D52-94DB-CD949A2B1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0D5F865-890F-483F-B407-516CE6D22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E6A2505-E617-4419-AB05-10B779B5C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BDFF0D66-52FC-4F64-B67F-72D9EFEED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CC72040-7945-4051-989C-2B728F6D50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96EB6302-2333-45D4-AE20-B0F6D45CC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ECC1105-D16E-411D-B4B7-80BF039BF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D2F518-4540-44DE-BC62-7D598EC99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19566BC-880A-4113-A9C4-0017E5184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718E7D73-F4E4-4F5D-AFF9-EE491954A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D0988A2-3571-4C16-BDEF-58254F04E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550BAC8-41FE-4300-910B-EE7BBD7A0C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8CD175C-18A7-4589-8C46-A61FEF6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6BE3031-FD1C-443C-9889-243CEEAEDF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E37BF5D-3732-41F2-B9AF-A56C9214D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77B6718-917A-4A01-BCF8-5C6E1217B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C23AB5B-98FB-43F1-B590-BBA79814F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D6EEC146-226B-4C83-9C1B-DD5495DE1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C24D094-41EF-4CA2-9834-B04793FA1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DA46AD8-674F-46C3-8A22-280F78F91A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AE9D757B-CD9D-447C-8780-79F2FF875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76B76E9-7342-43BC-B629-9180ABF57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F25F68A-2DCB-4183-86F1-3428326E59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A5FA913-066C-4504-A753-026056454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A6E50AC-CA1E-4DD3-B85F-1720C019E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224B2B1-DBD8-4BA8-8CEB-BFAC8A15D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4DEFE1E7-69A3-47F5-B8B8-C0898281B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66F1F489-762E-4979-9EBC-50A62330B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27DF22C-20E6-4DED-B405-1B26C5218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36FD8D7-6E0F-468E-B8C4-F4E670711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0C1C7-C784-7043-8843-07C527A4D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2052" y="1817132"/>
            <a:ext cx="6115462" cy="2819398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/>
              <a:t>Итоги </a:t>
            </a:r>
            <a:br>
              <a:rPr lang="ru-RU" sz="6000" b="1" dirty="0"/>
            </a:br>
            <a:r>
              <a:rPr lang="ru-RU" sz="6000" b="1" dirty="0"/>
              <a:t>продукта №2</a:t>
            </a:r>
          </a:p>
        </p:txBody>
      </p:sp>
    </p:spTree>
    <p:extLst>
      <p:ext uri="{BB962C8B-B14F-4D97-AF65-F5344CB8AC3E}">
        <p14:creationId xmlns:p14="http://schemas.microsoft.com/office/powerpoint/2010/main" val="100519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>
            <a:extLst>
              <a:ext uri="{FF2B5EF4-FFF2-40B4-BE49-F238E27FC236}">
                <a16:creationId xmlns:a16="http://schemas.microsoft.com/office/drawing/2014/main" id="{E5AA88FA-FA9B-40A0-AB33-86E7729DA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11CEBC-B793-8A4E-88F2-4441655AE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371" y="5344087"/>
            <a:ext cx="6970054" cy="9313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800" dirty="0"/>
              <a:t>Как они хорошо ответили, </a:t>
            </a:r>
            <a:br>
              <a:rPr lang="en-US" sz="2800" dirty="0"/>
            </a:br>
            <a:r>
              <a:rPr lang="en-US" sz="2800" dirty="0"/>
              <a:t>дав нам понять что мы справились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65AC2C-FD4F-4644-A44C-870A64315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647" y="265900"/>
            <a:ext cx="2529787" cy="4497400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18CC16-AAAE-9447-8DA0-01D20D393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1367" y="265900"/>
            <a:ext cx="2529787" cy="4497400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1DDFBD-A1E1-0B4D-9968-56A8AF7FE5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4087" y="265900"/>
            <a:ext cx="2529787" cy="4497400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7716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4A5E3-4050-9E46-866A-A9313F009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0220" y="2293434"/>
            <a:ext cx="5402765" cy="1456267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644525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BECFFDC-94DB-4DA3-94FE-22FEDDA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DC895F7-4E59-40FB-87DD-ACE47F94C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Абстрактная пластичная зеленая фигура">
            <a:extLst>
              <a:ext uri="{FF2B5EF4-FFF2-40B4-BE49-F238E27FC236}">
                <a16:creationId xmlns:a16="http://schemas.microsoft.com/office/drawing/2014/main" id="{A483CC1D-FBDF-4756-9879-F7FD173BC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3278" b="1245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4C720E-710D-44F8-A8D7-2BAA61E18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893"/>
            <a:ext cx="12188825" cy="6856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06B92E-F2EC-9646-9DF0-9D8E3EA5EF28}"/>
              </a:ext>
            </a:extLst>
          </p:cNvPr>
          <p:cNvSpPr txBox="1"/>
          <p:nvPr/>
        </p:nvSpPr>
        <p:spPr>
          <a:xfrm>
            <a:off x="4476749" y="-1212518"/>
            <a:ext cx="7197726" cy="24214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48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 Как всё было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B9F016-9F6E-554B-842A-40BA3796D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324" y="1351821"/>
            <a:ext cx="8524875" cy="479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12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A4A8332-6151-481A-9DEC-D3D2FA1A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05061A-2469-634A-8EBE-79CD2DBBA612}"/>
              </a:ext>
            </a:extLst>
          </p:cNvPr>
          <p:cNvSpPr/>
          <p:nvPr/>
        </p:nvSpPr>
        <p:spPr>
          <a:xfrm>
            <a:off x="5459709" y="4050264"/>
            <a:ext cx="5700416" cy="14128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40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Как мы </a:t>
            </a:r>
            <a:r>
              <a:rPr lang="en-US" sz="4000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работали</a:t>
            </a:r>
            <a:r>
              <a:rPr lang="en-US" sz="40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1A4634-CF00-456C-BBEC-CEAAAAD06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1339066">
            <a:off x="6271701" y="-388326"/>
            <a:ext cx="4860947" cy="4224413"/>
            <a:chOff x="5281603" y="104899"/>
            <a:chExt cx="6910397" cy="6005491"/>
          </a:xfrm>
        </p:grpSpPr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90EFC584-AC34-453E-8A9C-7BEB89F64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5E9C08F-794C-4E4D-AFF0-0A985895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1C99F1A-BB7C-49E1-98CF-DE28920915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3B542F9-2D05-417C-A7AD-7AFFB7E0B0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FF1997A-17D4-4819-9FC2-B884E31044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21503FF-7286-464B-8630-3BA09AB8D0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8A67DC0-D5C3-472C-AEAD-035EED2C69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5A07BA38-40D5-4536-B326-48FBBFA103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6D5E409-3A71-49C0-95CE-D1538BDE00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70021DA-07B9-4496-8207-A757FAB41D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B27B1A5-5C41-4BC2-9105-D39F5E0C4E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5B4BDD0-9FB4-452D-A638-BFD7F32AAC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CF1E199-162B-4EAA-B5F7-D9163A1FF5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0AE6598-0863-406C-ADA1-A775032624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3371116-3488-4DB2-A304-1F3C5928D1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A908A675-2DB3-443D-9FD0-66C85E1CE7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C278961-7F1D-429D-BEBE-98973C7064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1ADF9F0-31DE-49C4-924E-888A58F0AC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46107732-E440-421D-976A-BD8673768F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60366E1-EC44-4EFF-A8C6-ECDE627CB9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9A78416-2D8B-4B20-98C8-1029FD4603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7BE981C-5C80-4E13-9FD8-B35455F759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8F430D8-931C-4E93-9D8C-1357AD8DB0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4C41E18-8B54-480B-83D8-8176A05391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FC2AFA4-1C48-4D20-8B9F-8EEA48F3D6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1156742D-7511-44F3-BB8C-4F52C41B96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F5B4A8E-5A92-468F-AFA9-29EE21CAB3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B1B3F74-161B-4BC9-9E53-04EAF47627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DD4E709A-22B5-40DA-96AF-AC16C377B5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CE75552-806C-4FF6-A5C3-3B8DEA629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71B20381-8B16-4D78-9E15-1D8ED59DDB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10C44C95-4178-4E32-BB3A-33475943AF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EE41B3A-EEFE-4CB9-872E-414F7958D5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52922CEA-12B3-483F-9178-4C62B3CF27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03F5F6A6-C06F-42AE-9FBD-4B3BCB4ACC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661ED679-2530-4361-B95B-B05F1C9415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35C9826-4C9B-4A12-BC07-700ACCD405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C2E88E6-BE2E-4523-962A-86D55D7D17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27BAF17-D38B-4F1C-B564-BC3B5E5A84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6FDD6921-0E35-49D0-B71C-28BBA43752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9955FA46-DEA3-469F-B77D-93DC5E2663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3669F542-38C0-48F1-8AAC-2969D20A50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B710B796-9CE4-4EB4-BF7F-11851B718E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8C0281A4-7AF1-4013-837D-31C95EEEC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9EDB2E49-0514-48F8-BC6A-83DE95F117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8B2B6D20-7D59-4DF1-BFD3-A4C5708CF7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5B00B150-B796-4C5C-AC31-98D060282F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A89CD9D5-F74D-4CE0-9C43-EC23B03979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4C1AB5F8-6407-403F-B281-8B192B383F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1C7BFA8A-97EA-4088-A90E-A902C03FB2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8D2DC1CD-8EC5-4976-ADEB-2E06164C09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67277F67-4C66-4421-AE77-90895E800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3E05E8F7-5B28-4E47-924C-90D8456CD7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5A85ACD6-DBB1-401A-BBBA-003F9B77AE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7B2C7E58-C86A-4951-B94C-D73FA7FDA4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D02D4B54-E8D9-4A8E-A8AF-D0BA9FDC4A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D90138EB-1F72-421B-AEFA-A56128397B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5F559951-B6A6-4E50-BC91-2E2C2D55F2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D77725C9-CDB3-41D2-AFD0-4BFC5F9083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5C36F5EB-F912-43CE-8DBF-86CBC786C6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635FAFC1-CD70-4F35-BEAC-92156D10F2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754F09C1-35B1-4C5D-AFCE-0FF5E43349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23EF58D0-8110-451E-82EC-9D42493F17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C014D619-9F4F-484E-B941-8476F8B1BA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42C3904F-B896-45BD-B89B-F91A955350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3C857C33-5660-41D2-85EF-8DF89C7A18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CD37B5DF-F507-4477-BDDA-A16D866039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82059CCF-A142-4899-9CB2-96989FDB0C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9D54F23F-3CCE-4230-9450-7E0F57C832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7A327725-CC82-4EC4-BC62-404DF8C928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D43BC259-8300-4DA0-B0F4-9D4F96A76A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4587A259-7B5F-4BB1-ACBB-9F8AFE340E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2D793FA1-D76B-4059-9FC6-4A43614CD0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865E1101-60DE-4A2E-83CB-F2120F3EE8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5FC297E9-5BAF-4DFE-98C5-D210C07A62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3088415C-6522-4AB4-8D73-0BEFB4E71B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FCD617DB-B3D3-4213-A9DD-8BA7932B15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1450E7E0-1ACD-47BB-9687-C3FBFEEE80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A595F51C-2E95-4044-B3D8-A2F5964438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87D73B1-3A33-491F-BA89-51B2839106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25699A-DA43-DF47-815C-1DC354B18F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09" r="17338" b="-1"/>
          <a:stretch/>
        </p:blipFill>
        <p:spPr>
          <a:xfrm>
            <a:off x="6080591" y="-2008"/>
            <a:ext cx="4787317" cy="3415082"/>
          </a:xfrm>
          <a:custGeom>
            <a:avLst/>
            <a:gdLst/>
            <a:ahLst/>
            <a:cxnLst/>
            <a:rect l="l" t="t" r="r" b="b"/>
            <a:pathLst>
              <a:path w="4411344" h="3146878">
                <a:moveTo>
                  <a:pt x="211873" y="0"/>
                </a:moveTo>
                <a:lnTo>
                  <a:pt x="4199471" y="0"/>
                </a:lnTo>
                <a:lnTo>
                  <a:pt x="4205314" y="11242"/>
                </a:lnTo>
                <a:cubicBezTo>
                  <a:pt x="4337510" y="294369"/>
                  <a:pt x="4411344" y="610214"/>
                  <a:pt x="4411344" y="943304"/>
                </a:cubicBezTo>
                <a:cubicBezTo>
                  <a:pt x="4411344" y="2085328"/>
                  <a:pt x="3543413" y="3024636"/>
                  <a:pt x="2431189" y="3137588"/>
                </a:cubicBezTo>
                <a:lnTo>
                  <a:pt x="2247220" y="3146878"/>
                </a:lnTo>
                <a:lnTo>
                  <a:pt x="2164124" y="3146878"/>
                </a:lnTo>
                <a:lnTo>
                  <a:pt x="1980155" y="3137588"/>
                </a:lnTo>
                <a:cubicBezTo>
                  <a:pt x="867932" y="3024636"/>
                  <a:pt x="0" y="2085328"/>
                  <a:pt x="0" y="943304"/>
                </a:cubicBezTo>
                <a:cubicBezTo>
                  <a:pt x="0" y="610214"/>
                  <a:pt x="73835" y="294369"/>
                  <a:pt x="206030" y="11242"/>
                </a:cubicBezTo>
                <a:close/>
              </a:path>
            </a:pathLst>
          </a:cu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73710393-C767-43F2-8FBD-DFC6C6DE6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033" y="4357158"/>
            <a:ext cx="723900" cy="177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4BFFD1D-EF0D-48A3-9398-5E7B37687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9884888">
            <a:off x="-455822" y="254671"/>
            <a:ext cx="6564414" cy="5704814"/>
            <a:chOff x="5281603" y="104899"/>
            <a:chExt cx="6910397" cy="6005491"/>
          </a:xfrm>
        </p:grpSpPr>
        <p:sp>
          <p:nvSpPr>
            <p:cNvPr id="102" name="Freeform 97">
              <a:extLst>
                <a:ext uri="{FF2B5EF4-FFF2-40B4-BE49-F238E27FC236}">
                  <a16:creationId xmlns:a16="http://schemas.microsoft.com/office/drawing/2014/main" id="{689353F2-B99A-4264-BFDB-C10D8AD9C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9F98F031-719D-4CBA-9C8B-E0A16DED2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7F0BF977-B855-4AE5-99C3-F8550048EA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C05AF72D-9C25-41BB-AFCB-D81AB9F0D1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4409F544-D26B-4B8D-A0B1-2B69366CAF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6140E36F-2ED8-4E26-A0A6-22A45C16F0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B0B721E5-9AB8-40F1-B00D-6167560899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009CFBE9-3E08-47A9-B687-16CF8470F5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545ECBDB-CBEA-4FE2-9E19-DE507EB6AC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51074F87-299E-4574-9457-E4F77FCE15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CE00CA3D-9F09-45AE-A510-200EA63E7B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63163250-DF2D-468F-B58F-00BAA42AA1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681CDB55-0C2A-4128-AFAE-E4E44AF7A4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A1A5269C-2089-465D-A3AE-65A3CE6CBB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8819BCAD-CAB9-4FE6-9F21-B85071FB52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FB5EC56C-C8D8-4050-A2D1-B7B3FCCAA1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54491DEA-A55D-4C28-8AA6-9691A9A623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C3D2A244-B4BB-40E3-B23C-5A15E1136B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A00BE7D9-15CD-4F76-8597-011B589BD9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C2903E31-22BB-47A0-BDF6-353CA627EB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28FBC987-7B23-444C-9FC8-ADF3DB98AC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2BD496B3-1F2A-4819-87F8-C5495A4478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78223F66-B81A-4BA8-898A-9296BA7715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A4F6E2F1-3B98-4D0D-A2CC-CD3D340222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0B0DE108-EDF9-4067-B14D-3F17C4178F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F055FFCF-CA93-4598-B922-5EA1194432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87523144-7D36-41B0-86AA-C3B35B135F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9D512F63-F2C0-48C7-82E7-2A84D3F29F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D99DBCA8-4345-4F25-8A39-13AFB2301B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FE38C341-8388-4F81-8CBC-B056FC5B35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3D20619E-EAE0-4725-B705-3D96E4F2BC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C098F849-CF8B-4E75-97B7-14CB4C0AEE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CBDDB4DD-24C7-4C8F-BE07-DC216C48D2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96E2ABB4-F943-4C41-B285-49F7197BB0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203E42AE-9861-4212-A16A-678589A4A9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35CD4731-613E-42C2-A908-A29E0AF020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11001F03-2B3E-4023-8260-E9EA19376B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D7702AAD-5D5B-43DA-8A9F-6221A6FBB7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76E0DD68-D9E9-4561-8866-9A2D4C773F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77220253-1375-4EAE-9C85-48074FA204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DAEA6172-DD83-42B0-A5F8-EF4B4CC9EF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43A7DA82-BA46-4425-BD0B-179C4381EB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BB050357-22AB-495E-B0C2-817819D207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95872618-FD07-41C6-A602-6BA800CA8D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60EBF58-84D1-4B32-9EC8-DF37EB9069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46BFE94F-474A-453D-AE3A-E4D9D48B05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7B3DA309-9228-4CBE-874D-94C7DDF021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45109F74-E11C-47CD-8176-A40CB370C0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E8D113C-6520-46F0-95D7-D91F597A6A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3B703F40-0099-48A5-B79D-D7FF353A64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46DEE307-85EF-4D2A-A1B3-A8D009DE45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6600D9A5-388A-4962-914B-1E57A004C8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D1D8C77F-83F8-4142-8766-2CDD2E28EA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1214FE36-2FD1-49AD-AA59-F50D2BAB01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B59FD549-6C27-406B-8154-0FEEC74C27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ABBFD3F1-CDDE-47A0-89AD-80663926BF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B1AFA091-C2EE-45A9-9D47-6641B3D009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587CC879-926F-4955-AB23-62E0F3B6A4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4E6EA0EB-77AA-4D8F-A1C9-F0AFA039FC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EEDD9179-D665-453B-8A0D-C8AB157747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BBC4C827-7F4E-4E60-A479-6CCAAC82AD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B8DAB12A-BCD3-43ED-A83B-A624D1665F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50401A41-60CB-4425-AA21-70CDEE8B22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27DB940E-119E-46EA-8B0D-8048C979B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9F999AF0-B77A-4AA0-9E7F-42E13BE7D2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5C14ECD8-D20A-4BB6-BF51-7CD2AF473C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01E0E2E8-C70C-4BAC-AB01-192030B0E1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1A03B16D-75A6-46C2-94F8-7606F808B6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E3410BDA-E31B-490A-B7C8-351F2FE9B7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43741A8F-ACE2-4F43-8F65-B04C4E633D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0EB9D00F-067B-4545-AC39-D926522168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B8D5F767-383B-4436-BEEA-66F30CACC5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99361825-C629-4530-AE2C-7FC66CDDD6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7EE53B6E-474F-4D28-87BC-DB5811B9F0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6763B8F6-C347-40A9-B37B-4EECA39705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BC178CC7-64D9-4B97-B662-2114AEB8F2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3F746BDD-0A58-475C-88FC-C6DA717AE9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D7FA4519-C611-4777-AED5-EDDBCFDC13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6E45A983-6315-4DD7-9BB6-1F68AF308D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5FCA867F-6B2A-4332-98E3-F69F237772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8AA2BA-3466-2346-AE27-6DCA5F06EB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057" r="30813"/>
          <a:stretch/>
        </p:blipFill>
        <p:spPr>
          <a:xfrm>
            <a:off x="-2334" y="10"/>
            <a:ext cx="5441859" cy="5654930"/>
          </a:xfrm>
          <a:custGeom>
            <a:avLst/>
            <a:gdLst/>
            <a:ahLst/>
            <a:cxnLst/>
            <a:rect l="l" t="t" r="r" b="b"/>
            <a:pathLst>
              <a:path w="5067519" h="5265942">
                <a:moveTo>
                  <a:pt x="0" y="0"/>
                </a:moveTo>
                <a:lnTo>
                  <a:pt x="4097786" y="0"/>
                </a:lnTo>
                <a:lnTo>
                  <a:pt x="4176264" y="71326"/>
                </a:lnTo>
                <a:cubicBezTo>
                  <a:pt x="4726927" y="621989"/>
                  <a:pt x="5067519" y="1382723"/>
                  <a:pt x="5067519" y="2223006"/>
                </a:cubicBezTo>
                <a:cubicBezTo>
                  <a:pt x="5067519" y="3903573"/>
                  <a:pt x="3705150" y="5265942"/>
                  <a:pt x="2024583" y="5265942"/>
                </a:cubicBezTo>
                <a:cubicBezTo>
                  <a:pt x="1315594" y="5265942"/>
                  <a:pt x="663237" y="5023470"/>
                  <a:pt x="145914" y="4616926"/>
                </a:cubicBezTo>
                <a:lnTo>
                  <a:pt x="0" y="448900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99233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A63044-41EF-054F-8B59-0C7FD2F7FB68}"/>
              </a:ext>
            </a:extLst>
          </p:cNvPr>
          <p:cNvSpPr txBox="1"/>
          <p:nvPr/>
        </p:nvSpPr>
        <p:spPr>
          <a:xfrm>
            <a:off x="200722" y="1215123"/>
            <a:ext cx="4404732" cy="3870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n-US" sz="2800" dirty="0"/>
              <a:t>Как Марианна</a:t>
            </a:r>
            <a:r>
              <a:rPr lang="ru-RU" sz="2800" dirty="0"/>
              <a:t> </a:t>
            </a:r>
            <a:r>
              <a:rPr lang="en-US" sz="2800" dirty="0"/>
              <a:t>начала объяснять писменость </a:t>
            </a:r>
            <a:r>
              <a:rPr lang="ru-RU" sz="2800" dirty="0"/>
              <a:t>Китая </a:t>
            </a:r>
            <a:endParaRPr lang="en-US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63C9BC-B6A8-A54D-B61D-7876228B8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816" y="1215123"/>
            <a:ext cx="7295333" cy="41036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4574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D62093-8DF6-904D-9426-ECDDA7613B3F}"/>
              </a:ext>
            </a:extLst>
          </p:cNvPr>
          <p:cNvSpPr txBox="1"/>
          <p:nvPr/>
        </p:nvSpPr>
        <p:spPr>
          <a:xfrm>
            <a:off x="8180983" y="639097"/>
            <a:ext cx="3352256" cy="37466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48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Как они </a:t>
            </a:r>
            <a:r>
              <a:rPr lang="en-US" sz="4800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взаимодействовали</a:t>
            </a:r>
            <a:r>
              <a:rPr lang="en-US" sz="48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4800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с</a:t>
            </a:r>
            <a:r>
              <a:rPr lang="en-US" sz="48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4800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нами</a:t>
            </a:r>
            <a:r>
              <a:rPr lang="en-US" sz="48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F263EB-3C91-7E4D-B108-BC3484DF1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10" y="1484824"/>
            <a:ext cx="6921364" cy="3893267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6895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3543A10-04EE-49E0-A9DE-22E1FAB9A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AA2B0C-8948-DE46-8F69-AD671F571C10}"/>
              </a:ext>
            </a:extLst>
          </p:cNvPr>
          <p:cNvSpPr txBox="1"/>
          <p:nvPr/>
        </p:nvSpPr>
        <p:spPr>
          <a:xfrm>
            <a:off x="1032933" y="4534958"/>
            <a:ext cx="10127192" cy="9313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37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Как они </a:t>
            </a:r>
            <a:r>
              <a:rPr lang="en-US" sz="3700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учились</a:t>
            </a:r>
            <a:r>
              <a:rPr lang="en-US" sz="37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3700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вырисовывать</a:t>
            </a:r>
            <a:r>
              <a:rPr lang="en-US" sz="37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3700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иероглифы</a:t>
            </a:r>
            <a:r>
              <a:rPr lang="en-US" sz="37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9EACC7-E6F1-1D41-A050-C34A56E91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867" y="1084660"/>
            <a:ext cx="5084232" cy="2859880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148960-3F57-4D46-9702-384526E4B4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4900" y="1085850"/>
            <a:ext cx="5079999" cy="2857499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42FD49-5A4A-DB42-8548-F708EFEA694D}"/>
              </a:ext>
            </a:extLst>
          </p:cNvPr>
          <p:cNvSpPr txBox="1"/>
          <p:nvPr/>
        </p:nvSpPr>
        <p:spPr>
          <a:xfrm>
            <a:off x="4157662" y="584674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91D703D-90F1-C64F-9481-D483D4B3181F}"/>
              </a:ext>
            </a:extLst>
          </p:cNvPr>
          <p:cNvSpPr/>
          <p:nvPr/>
        </p:nvSpPr>
        <p:spPr>
          <a:xfrm>
            <a:off x="4684429" y="5436346"/>
            <a:ext cx="26453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(У них всё получалось)</a:t>
            </a:r>
          </a:p>
        </p:txBody>
      </p:sp>
    </p:spTree>
    <p:extLst>
      <p:ext uri="{BB962C8B-B14F-4D97-AF65-F5344CB8AC3E}">
        <p14:creationId xmlns:p14="http://schemas.microsoft.com/office/powerpoint/2010/main" val="2395334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33FE1B-81A3-794A-9929-73E2985F0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4" y="1493613"/>
            <a:ext cx="6897878" cy="388005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0FA966-8D30-D945-BBCF-3EF61BBA83DB}"/>
              </a:ext>
            </a:extLst>
          </p:cNvPr>
          <p:cNvSpPr txBox="1"/>
          <p:nvPr/>
        </p:nvSpPr>
        <p:spPr>
          <a:xfrm>
            <a:off x="7865806" y="2251587"/>
            <a:ext cx="3706762" cy="3972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n-US" sz="4000" dirty="0"/>
              <a:t>Стараются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1312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BECFFDC-94DB-4DA3-94FE-22FEDDA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DC895F7-4E59-40FB-87DD-ACE47F94C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701A27-9EDC-A141-84FA-DDEA1F5E99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155" y="10"/>
            <a:ext cx="12191980" cy="68579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A4C720E-710D-44F8-A8D7-2BAA61E18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893"/>
            <a:ext cx="12188825" cy="68562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723E7F-7128-D64A-BD3F-C7B3AD93A5DF}"/>
              </a:ext>
            </a:extLst>
          </p:cNvPr>
          <p:cNvSpPr txBox="1"/>
          <p:nvPr/>
        </p:nvSpPr>
        <p:spPr>
          <a:xfrm>
            <a:off x="5051715" y="-794832"/>
            <a:ext cx="7197726" cy="24214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48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Мини викторина </a:t>
            </a:r>
          </a:p>
        </p:txBody>
      </p:sp>
    </p:spTree>
    <p:extLst>
      <p:ext uri="{BB962C8B-B14F-4D97-AF65-F5344CB8AC3E}">
        <p14:creationId xmlns:p14="http://schemas.microsoft.com/office/powerpoint/2010/main" val="3932375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3819E-2D1F-9845-BF17-B4749F447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2" y="0"/>
            <a:ext cx="10131425" cy="1456267"/>
          </a:xfrm>
        </p:spPr>
        <p:txBody>
          <a:bodyPr/>
          <a:lstStyle/>
          <a:p>
            <a:r>
              <a:rPr lang="ru-RU" dirty="0"/>
              <a:t>Как нас внимательно слушают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A1D106C-D4D7-894E-A173-0F8EE422F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0461" y="1335507"/>
            <a:ext cx="8411078" cy="4727156"/>
          </a:xfrm>
        </p:spPr>
      </p:pic>
    </p:spTree>
    <p:extLst>
      <p:ext uri="{BB962C8B-B14F-4D97-AF65-F5344CB8AC3E}">
        <p14:creationId xmlns:p14="http://schemas.microsoft.com/office/powerpoint/2010/main" val="2745936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58</Words>
  <Application>Microsoft Macintosh PowerPoint</Application>
  <PresentationFormat>Широкоэкранный</PresentationFormat>
  <Paragraphs>12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Небесная</vt:lpstr>
      <vt:lpstr>Итоги  продукта №2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нас внимательно слушают </vt:lpstr>
      <vt:lpstr>Как они хорошо ответили,  дав нам понять что мы справились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 продукта №2</dc:title>
  <dc:creator>Maxim Fesenko</dc:creator>
  <cp:lastModifiedBy>Maxim Fesenko</cp:lastModifiedBy>
  <cp:revision>1</cp:revision>
  <dcterms:created xsi:type="dcterms:W3CDTF">2021-02-12T21:58:44Z</dcterms:created>
  <dcterms:modified xsi:type="dcterms:W3CDTF">2021-02-12T22:01:49Z</dcterms:modified>
</cp:coreProperties>
</file>