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59" r:id="rId4"/>
    <p:sldId id="260" r:id="rId5"/>
    <p:sldId id="261" r:id="rId6"/>
    <p:sldId id="266" r:id="rId7"/>
    <p:sldId id="268" r:id="rId8"/>
    <p:sldId id="272" r:id="rId9"/>
    <p:sldId id="269" r:id="rId10"/>
    <p:sldId id="270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12.02.2021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12.02.2021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67D5C-F95A-42A3-88EC-882E2435144E}" type="datetime1">
              <a:rPr lang="ru-RU" smtClean="0"/>
              <a:t>12.02.2021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1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637FB-2A93-4CBD-BFA2-D7CF6538021B}" type="datetime1">
              <a:rPr lang="ru-RU" smtClean="0"/>
              <a:t>12.02.2021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524C86-1CBF-4FDC-97D7-01157E908D38}" type="datetime1">
              <a:rPr lang="ru-RU" smtClean="0"/>
              <a:t>12.02.2021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12.02.2021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CEE-22B0-4537-8D57-A0FA5AADADF2}" type="datetime1">
              <a:rPr lang="ru-RU" smtClean="0"/>
              <a:t>12.02.2021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12.02.2021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84B974-3E30-46C0-8835-EBE9AF88C154}" type="datetime1">
              <a:rPr lang="ru-RU" smtClean="0"/>
              <a:t>12.02.2021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t>12.02.2021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12.02.2021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5CD4F3-DD0B-41D2-86DC-8F94F11A7635}" type="datetime1">
              <a:rPr lang="ru-RU" smtClean="0"/>
              <a:t>12.02.2021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5BED9-9D02-4AA4-868D-12B5B80D13D4}" type="datetime1">
              <a:rPr lang="ru-RU" smtClean="0"/>
              <a:t>12.02.2021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6BE775-1C9E-48DD-93B9-3187A540B86B}" type="datetime1">
              <a:rPr lang="ru-RU" smtClean="0"/>
              <a:t>12.02.2021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38EC-38DE-42B0-B4D4-5E4A0FD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740" y="642594"/>
            <a:ext cx="8140460" cy="1091315"/>
          </a:xfrm>
        </p:spPr>
        <p:txBody>
          <a:bodyPr/>
          <a:lstStyle/>
          <a:p>
            <a:r>
              <a:rPr lang="ru-RU" dirty="0"/>
              <a:t>ХОРОШЕЕ НАСТРОЕНИЕ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412A1-D89B-47D7-B85E-7A238FCC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981" y="1951807"/>
            <a:ext cx="5434641" cy="384512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ГБОУ </a:t>
            </a:r>
            <a:r>
              <a:rPr lang="ru-RU" dirty="0"/>
              <a:t>Школа №1505 «Преображенская»</a:t>
            </a:r>
          </a:p>
          <a:p>
            <a:pPr marL="45720" indent="0">
              <a:buNone/>
            </a:pPr>
            <a:r>
              <a:rPr lang="ru-RU" dirty="0"/>
              <a:t>6 «К» </a:t>
            </a:r>
            <a:r>
              <a:rPr lang="ru-RU" dirty="0" smtClean="0"/>
              <a:t>класс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b="1" dirty="0" err="1" smtClean="0"/>
              <a:t>Курнаев</a:t>
            </a:r>
            <a:r>
              <a:rPr lang="ru-RU" b="1" dirty="0" smtClean="0"/>
              <a:t> Никита</a:t>
            </a:r>
          </a:p>
          <a:p>
            <a:pPr marL="45720" indent="0">
              <a:buNone/>
            </a:pPr>
            <a:r>
              <a:rPr lang="ru-RU" b="1" dirty="0" smtClean="0"/>
              <a:t>Платоненко Ольга</a:t>
            </a:r>
          </a:p>
          <a:p>
            <a:pPr marL="45720" indent="0">
              <a:buNone/>
            </a:pPr>
            <a:r>
              <a:rPr lang="ru-RU" b="1" dirty="0" smtClean="0"/>
              <a:t>Гуцул Клим</a:t>
            </a:r>
          </a:p>
          <a:p>
            <a:pPr marL="45720" indent="0">
              <a:buNone/>
            </a:pPr>
            <a:r>
              <a:rPr lang="ru-RU" b="1" dirty="0" err="1" smtClean="0"/>
              <a:t>Глухенко</a:t>
            </a:r>
            <a:r>
              <a:rPr lang="ru-RU" b="1" dirty="0" smtClean="0"/>
              <a:t> Юра</a:t>
            </a:r>
            <a:endParaRPr lang="ru-RU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460AD-FD06-4BD9-8E6C-BE255986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12.02.2021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21" y="1910429"/>
            <a:ext cx="5239347" cy="39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4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12.02.2021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4" y="1432753"/>
            <a:ext cx="3794274" cy="4791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557" y="1432752"/>
            <a:ext cx="3429000" cy="479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586" y="1432752"/>
            <a:ext cx="3802440" cy="479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8391" y="590573"/>
            <a:ext cx="772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Пожелания для ХОРОШЕГО НАСТРОЕНИЯ!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0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12.02.2021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3" y="1242452"/>
            <a:ext cx="3769690" cy="4981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94" y="1242452"/>
            <a:ext cx="3422140" cy="4981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2" y="1242453"/>
            <a:ext cx="3662606" cy="49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2090" y="503434"/>
            <a:ext cx="78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Пожелания для ХОРОШЕГО НАСТРОЕНИЯ!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12.02.2021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0" y="1812803"/>
            <a:ext cx="3716947" cy="3261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5112" y="2735418"/>
            <a:ext cx="5160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428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4D7B0-13AE-4C02-8C79-ADAA078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36" y="609600"/>
            <a:ext cx="7447184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Наша Команда: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9C985-77B0-4707-80EA-5473A6F0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965961"/>
            <a:ext cx="5952165" cy="2031325"/>
          </a:xfrm>
        </p:spPr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</a:rPr>
              <a:t>Курнаев</a:t>
            </a:r>
            <a:r>
              <a:rPr lang="ru-RU" sz="2400" dirty="0">
                <a:solidFill>
                  <a:schemeClr val="tx1"/>
                </a:solidFill>
              </a:rPr>
              <a:t> Никита (руководитель группы)</a:t>
            </a:r>
          </a:p>
          <a:p>
            <a:r>
              <a:rPr lang="ru-RU" sz="2400" dirty="0">
                <a:solidFill>
                  <a:schemeClr val="tx1"/>
                </a:solidFill>
              </a:rPr>
              <a:t> Платоненко Ольга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Глухенко</a:t>
            </a:r>
            <a:r>
              <a:rPr lang="ru-RU" sz="2400" dirty="0">
                <a:solidFill>
                  <a:schemeClr val="tx1"/>
                </a:solidFill>
              </a:rPr>
              <a:t> Юрий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Гуцул Клим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DFC9A-46EA-4B3F-849E-94521149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12.02.2021</a:t>
            </a:fld>
            <a:endParaRPr lang="en-US"/>
          </a:p>
        </p:txBody>
      </p:sp>
      <p:pic>
        <p:nvPicPr>
          <p:cNvPr id="6" name="Picture 2" descr="Поделка солнышко - 60 фото вариантов создания детской игрушки">
            <a:extLst>
              <a:ext uri="{FF2B5EF4-FFF2-40B4-BE49-F238E27FC236}">
                <a16:creationId xmlns:a16="http://schemas.microsoft.com/office/drawing/2014/main" id="{AF0ACA9C-9123-40D4-95D6-0B82992F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" y="583007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CFB02-A2A9-4AB6-BA6F-BE587C18AA79}"/>
              </a:ext>
            </a:extLst>
          </p:cNvPr>
          <p:cNvSpPr txBox="1"/>
          <p:nvPr/>
        </p:nvSpPr>
        <p:spPr>
          <a:xfrm>
            <a:off x="715163" y="3059260"/>
            <a:ext cx="23934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03030"/>
                </a:solidFill>
                <a:effectLst/>
                <a:latin typeface="+mj-lt"/>
              </a:rPr>
              <a:t>Самым лучшим доказательством мудрости является непрерывное хорошее расположение духа.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0" i="1" dirty="0">
                <a:solidFill>
                  <a:srgbClr val="303030"/>
                </a:solidFill>
                <a:effectLst/>
                <a:latin typeface="+mj-lt"/>
              </a:rPr>
              <a:t>Мишель де Монтень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6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F1A4-2ACF-41DE-AD63-E4732C78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350" y="498108"/>
            <a:ext cx="7486850" cy="63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6FE9A-EC0B-44D9-AA22-7FA2F049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67F0-67F1-4FFB-84D6-E0366AF5D58F}" type="datetime1">
              <a:rPr lang="ru-RU" smtClean="0"/>
              <a:pPr/>
              <a:t>12.02.2021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2E-644D-41E2-88A3-5DAEE2E0749B}"/>
              </a:ext>
            </a:extLst>
          </p:cNvPr>
          <p:cNvSpPr txBox="1"/>
          <p:nvPr/>
        </p:nvSpPr>
        <p:spPr>
          <a:xfrm>
            <a:off x="715163" y="3074415"/>
            <a:ext cx="2573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Хорошее настроение-признак воспитанного человека </a:t>
            </a:r>
          </a:p>
          <a:p>
            <a:r>
              <a:rPr lang="ru-RU" i="1" dirty="0"/>
              <a:t>В.</a:t>
            </a:r>
            <a:r>
              <a:rPr lang="en-US" i="1" dirty="0"/>
              <a:t> </a:t>
            </a:r>
            <a:r>
              <a:rPr lang="ru-RU" i="1" dirty="0"/>
              <a:t>Фишер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9A365-AEA5-4E16-9E3A-7A76FD844AA5}"/>
              </a:ext>
            </a:extLst>
          </p:cNvPr>
          <p:cNvSpPr txBox="1"/>
          <p:nvPr/>
        </p:nvSpPr>
        <p:spPr>
          <a:xfrm>
            <a:off x="3638349" y="1128203"/>
            <a:ext cx="818147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 когда ни будь задумывались, что такое хорошее настроение и отчего оно зависит?</a:t>
            </a:r>
          </a:p>
          <a:p>
            <a:r>
              <a:rPr lang="ru-RU" dirty="0"/>
              <a:t>Проснувшись утром мы смотрим на себя в зеркало и если мы в плохом настроении, то мир во круг нас становится серым и унылым.</a:t>
            </a:r>
          </a:p>
          <a:p>
            <a:r>
              <a:rPr lang="ru-RU" dirty="0"/>
              <a:t>Ну а если мы улыбнёмся и скажем себе, что будет всё хорошо наше настроение поднимется и всё засверкает яркими красками. И так настроение –это внутреннее состояние, направление мыслей и чувств.</a:t>
            </a:r>
          </a:p>
          <a:p>
            <a:r>
              <a:rPr lang="ru-RU" dirty="0"/>
              <a:t>Вы замечали, что со сменой времён года у человека меняется настроение?</a:t>
            </a:r>
          </a:p>
          <a:p>
            <a:r>
              <a:rPr lang="ru-RU" dirty="0"/>
              <a:t>Осенью нас может настигать депрессия: уменьшается световой день, становится холодно и дождливо, а впереди - зима. Весной становится теплее и светлее, греет солнышко впереди - лето. </a:t>
            </a:r>
          </a:p>
          <a:p>
            <a:r>
              <a:rPr lang="ru-RU" dirty="0"/>
              <a:t>А как вы думаете испытывая «подавленное» настроение ученик и учитель сможет в полной мере погрузиться в учебную деятельность?</a:t>
            </a:r>
          </a:p>
          <a:p>
            <a:r>
              <a:rPr lang="ru-RU" dirty="0"/>
              <a:t>Ведь с хорошим настроением , получать знания и вести урок намного легче.</a:t>
            </a:r>
          </a:p>
          <a:p>
            <a:r>
              <a:rPr lang="ru-RU" dirty="0"/>
              <a:t>Так давайте попробуем создать хорошее настроение. Например создадим стенд «Хорошего настроения». Украсим его поделками из гофрированной бумаги и весёлыми посланиями, которые поместим в конверты и попытаемся сделать так, чтобы у каждого кто прочёл послание стало ХОРОШЕЕ НАСТРОЕНИЕ.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Поделка солнышко - 60 фото вариантов создания детской игрушки">
            <a:extLst>
              <a:ext uri="{FF2B5EF4-FFF2-40B4-BE49-F238E27FC236}">
                <a16:creationId xmlns:a16="http://schemas.microsoft.com/office/drawing/2014/main" id="{052B751C-39DB-4103-A80C-DDD2F728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" y="583007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E16FE9A-EC0B-44D9-AA22-7FA2F049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67F0-67F1-4FFB-84D6-E0366AF5D58F}" type="datetime1">
              <a:rPr lang="ru-RU" smtClean="0"/>
              <a:pPr/>
              <a:t>12.02.2021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2E-644D-41E2-88A3-5DAEE2E0749B}"/>
              </a:ext>
            </a:extLst>
          </p:cNvPr>
          <p:cNvSpPr txBox="1"/>
          <p:nvPr/>
        </p:nvSpPr>
        <p:spPr>
          <a:xfrm>
            <a:off x="800602" y="2641233"/>
            <a:ext cx="25733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303030"/>
              </a:solidFill>
              <a:effectLst/>
              <a:latin typeface="+mj-lt"/>
            </a:endParaRPr>
          </a:p>
          <a:p>
            <a:r>
              <a:rPr lang="ru-RU" b="0" i="0" dirty="0">
                <a:solidFill>
                  <a:srgbClr val="303030"/>
                </a:solidFill>
                <a:effectLst/>
                <a:latin typeface="+mj-lt"/>
              </a:rPr>
              <a:t>Лучшее украшение жизни – хорошее настроение.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0" i="1" dirty="0">
                <a:solidFill>
                  <a:srgbClr val="303030"/>
                </a:solidFill>
                <a:effectLst/>
                <a:latin typeface="+mj-lt"/>
              </a:rPr>
              <a:t>Алексей </a:t>
            </a:r>
            <a:r>
              <a:rPr lang="ru-RU" b="0" i="1" dirty="0" err="1">
                <a:solidFill>
                  <a:srgbClr val="303030"/>
                </a:solidFill>
                <a:effectLst/>
                <a:latin typeface="+mj-lt"/>
              </a:rPr>
              <a:t>Батиевский</a:t>
            </a:r>
            <a:endParaRPr lang="ru-RU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9A365-AEA5-4E16-9E3A-7A76FD844AA5}"/>
              </a:ext>
            </a:extLst>
          </p:cNvPr>
          <p:cNvSpPr txBox="1"/>
          <p:nvPr/>
        </p:nvSpPr>
        <p:spPr>
          <a:xfrm>
            <a:off x="4491106" y="1279237"/>
            <a:ext cx="716761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Научится работать в </a:t>
            </a:r>
            <a:r>
              <a:rPr lang="ru-RU" sz="2400" dirty="0" smtClean="0"/>
              <a:t>команде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оздать стенд «Хорошее настроение!».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</a:t>
            </a:r>
            <a:r>
              <a:rPr lang="ru-RU" sz="2400" dirty="0" smtClean="0"/>
              <a:t> </a:t>
            </a:r>
            <a:r>
              <a:rPr lang="ru-RU" sz="2400" dirty="0"/>
              <a:t>самое главное это ХОРОШЕЕ НАСТРОЕНИЕ!!!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9DF9471-DD6A-4C7D-88DB-1C8A5E67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350" y="498108"/>
            <a:ext cx="7486850" cy="63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ЦЕЛЬ</a:t>
            </a:r>
          </a:p>
        </p:txBody>
      </p:sp>
      <p:pic>
        <p:nvPicPr>
          <p:cNvPr id="3074" name="Picture 2" descr="Поделка солнышко - 60 фото вариантов создания детской игрушки">
            <a:extLst>
              <a:ext uri="{FF2B5EF4-FFF2-40B4-BE49-F238E27FC236}">
                <a16:creationId xmlns:a16="http://schemas.microsoft.com/office/drawing/2014/main" id="{0919E308-C39C-457A-BB54-9A0548E7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2" y="535966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6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F1A4-2ACF-41DE-AD63-E4732C78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868" y="712430"/>
            <a:ext cx="6562824" cy="63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6FE9A-EC0B-44D9-AA22-7FA2F049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67F0-67F1-4FFB-84D6-E0366AF5D58F}" type="datetime1">
              <a:rPr lang="ru-RU" smtClean="0"/>
              <a:pPr/>
              <a:t>12.02.2021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2E-644D-41E2-88A3-5DAEE2E0749B}"/>
              </a:ext>
            </a:extLst>
          </p:cNvPr>
          <p:cNvSpPr txBox="1"/>
          <p:nvPr/>
        </p:nvSpPr>
        <p:spPr>
          <a:xfrm>
            <a:off x="1020872" y="3277830"/>
            <a:ext cx="2573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303030"/>
                </a:solidFill>
                <a:effectLst/>
                <a:latin typeface="+mj-lt"/>
              </a:rPr>
              <a:t>Если вы хотите, чтобы жизнь вам улыбалась, подарите ей сначала хорошее настроение.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0" i="1" dirty="0">
                <a:solidFill>
                  <a:srgbClr val="303030"/>
                </a:solidFill>
                <a:effectLst/>
                <a:latin typeface="+mj-lt"/>
              </a:rPr>
              <a:t>Бенедикт Спиноза</a:t>
            </a:r>
            <a:endParaRPr lang="ru-RU" i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F7D3A-168E-4083-9917-6CCF893F7E6F}"/>
              </a:ext>
            </a:extLst>
          </p:cNvPr>
          <p:cNvSpPr txBox="1"/>
          <p:nvPr/>
        </p:nvSpPr>
        <p:spPr>
          <a:xfrm>
            <a:off x="4620127" y="1569670"/>
            <a:ext cx="669918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Распределить обязанности. Кто что делает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Собрать информацию, какие поделки можно сделать из гофрированной бумаги и как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Научиться делать украшения из гофрированной </a:t>
            </a:r>
            <a:r>
              <a:rPr lang="ru-RU" sz="2000" dirty="0" smtClean="0"/>
              <a:t>бумаги. </a:t>
            </a:r>
            <a:r>
              <a:rPr lang="ru-RU" sz="2000" dirty="0"/>
              <a:t>Изготовить </a:t>
            </a:r>
            <a:r>
              <a:rPr lang="ru-RU" sz="2000" dirty="0"/>
              <a:t>поделки и сделать фото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Придумать и написать веселые послания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Сделать макет стенда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Собрать всё воедино</a:t>
            </a:r>
            <a:r>
              <a:rPr lang="ru-RU" dirty="0"/>
              <a:t>.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Поделка солнышко - 60 фото вариантов создания детской игрушки">
            <a:extLst>
              <a:ext uri="{FF2B5EF4-FFF2-40B4-BE49-F238E27FC236}">
                <a16:creationId xmlns:a16="http://schemas.microsoft.com/office/drawing/2014/main" id="{EEB7F9E6-678E-4281-A0F6-2AF57A2C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0" y="354769"/>
            <a:ext cx="3526813" cy="30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5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F1A4-2ACF-41DE-AD63-E4732C78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40" y="712430"/>
            <a:ext cx="6956552" cy="63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Критерии </a:t>
            </a:r>
            <a:r>
              <a:rPr lang="ru-RU" dirty="0" smtClean="0"/>
              <a:t>оценивания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6FE9A-EC0B-44D9-AA22-7FA2F049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67F0-67F1-4FFB-84D6-E0366AF5D58F}" type="datetime1">
              <a:rPr lang="ru-RU" smtClean="0"/>
              <a:pPr/>
              <a:t>12.02.2021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2E-644D-41E2-88A3-5DAEE2E0749B}"/>
              </a:ext>
            </a:extLst>
          </p:cNvPr>
          <p:cNvSpPr txBox="1"/>
          <p:nvPr/>
        </p:nvSpPr>
        <p:spPr>
          <a:xfrm>
            <a:off x="800602" y="2805135"/>
            <a:ext cx="2573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03030"/>
                </a:solidFill>
                <a:effectLst/>
                <a:latin typeface="+mj-lt"/>
              </a:rPr>
              <a:t>Считают, что успех приходит к тем, кто рано встает. Нет, успех приходит к тем, кто встает в хорошем настроении.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0" i="1" dirty="0">
                <a:solidFill>
                  <a:srgbClr val="303030"/>
                </a:solidFill>
                <a:effectLst/>
                <a:latin typeface="+mj-lt"/>
              </a:rPr>
              <a:t>Марсель Ашар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i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F7D3A-168E-4083-9917-6CCF893F7E6F}"/>
              </a:ext>
            </a:extLst>
          </p:cNvPr>
          <p:cNvSpPr txBox="1"/>
          <p:nvPr/>
        </p:nvSpPr>
        <p:spPr>
          <a:xfrm>
            <a:off x="4558481" y="1342524"/>
            <a:ext cx="695655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fontAlgn="t">
              <a:spcAft>
                <a:spcPts val="500"/>
              </a:spcAft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1.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Если мы:</a:t>
            </a:r>
          </a:p>
          <a:p>
            <a:pPr marL="285750" indent="-285750" fontAlgn="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 смогли распределить обязанности в проекте, </a:t>
            </a:r>
          </a:p>
          <a:p>
            <a:pPr marL="285750" indent="-285750" fontAlgn="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каждый выполнил свою часть,</a:t>
            </a:r>
          </a:p>
          <a:p>
            <a:pPr marL="285750" indent="-285750" fontAlgn="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 мы общались  </a:t>
            </a:r>
          </a:p>
          <a:p>
            <a:pPr marL="285750" indent="-285750" fontAlgn="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и по окончанию проекта никто не в ссоре, </a:t>
            </a: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то мы  то мы СМОГЛИ научиться работать в команде!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</a:t>
            </a:r>
          </a:p>
          <a:p>
            <a:pPr marL="180975" indent="-180975" fontAlgn="t">
              <a:spcAft>
                <a:spcPts val="500"/>
              </a:spcAft>
            </a:pPr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2.  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Если мы:</a:t>
            </a: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 смогли создать стенд «Хорошее настроение», </a:t>
            </a: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найдя свой стиль, </a:t>
            </a: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 проявив оригинальность  </a:t>
            </a:r>
          </a:p>
          <a:p>
            <a:pPr marL="180975" indent="-180975" fontAlgn="t">
              <a:spcAft>
                <a:spcPts val="500"/>
              </a:spcAft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+mj-lt"/>
              </a:rPr>
              <a:t>и еще это понравилось Учителям,  ребятам, то мы достигли цели! </a:t>
            </a:r>
            <a:r>
              <a:rPr lang="ru-RU" sz="20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Поделка солнышко - 60 фото вариантов создания детской игрушки">
            <a:extLst>
              <a:ext uri="{FF2B5EF4-FFF2-40B4-BE49-F238E27FC236}">
                <a16:creationId xmlns:a16="http://schemas.microsoft.com/office/drawing/2014/main" id="{EEB7F9E6-678E-4281-A0F6-2AF57A2C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2" y="56954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6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722541" cy="1356360"/>
          </a:xfrm>
        </p:spPr>
        <p:txBody>
          <a:bodyPr/>
          <a:lstStyle/>
          <a:p>
            <a:r>
              <a:rPr lang="ru-RU" dirty="0"/>
              <a:t>Конечный продукт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43" y="1698830"/>
            <a:ext cx="5515853" cy="413688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12.02.2021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2993" y="1839074"/>
            <a:ext cx="4767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Конечным продуктом для нашего проекта стал стенд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который будет вам поднимать настроение</a:t>
            </a:r>
            <a:r>
              <a:rPr lang="ru-RU" sz="2800" dirty="0" smtClean="0"/>
              <a:t>)!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814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12.02.2021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9" y="215757"/>
            <a:ext cx="11457955" cy="64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12.02.2021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31" y="246580"/>
            <a:ext cx="10405920" cy="63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477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699</TotalTime>
  <Words>414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Базис</vt:lpstr>
      <vt:lpstr>ХОРОШЕЕ НАСТРОЕНИЕ </vt:lpstr>
      <vt:lpstr>Наша Команда:</vt:lpstr>
      <vt:lpstr>Актуальность</vt:lpstr>
      <vt:lpstr>ЦЕЛЬ</vt:lpstr>
      <vt:lpstr>ЗАДАЧИ</vt:lpstr>
      <vt:lpstr>Критерии оценивания</vt:lpstr>
      <vt:lpstr>Конечный продукт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Хорошее настроение</dc:title>
  <dc:creator>user</dc:creator>
  <cp:lastModifiedBy>Сумарокова Влада Федоровна</cp:lastModifiedBy>
  <cp:revision>33</cp:revision>
  <dcterms:created xsi:type="dcterms:W3CDTF">2020-11-04T15:22:28Z</dcterms:created>
  <dcterms:modified xsi:type="dcterms:W3CDTF">2021-02-12T15:02:30Z</dcterms:modified>
</cp:coreProperties>
</file>