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3" r:id="rId3"/>
    <p:sldId id="259" r:id="rId4"/>
    <p:sldId id="260" r:id="rId5"/>
    <p:sldId id="261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7CD979-6CB4-4771-863A-F3CEC5F72509}" type="datetime1">
              <a:rPr lang="ru-RU" smtClean="0"/>
              <a:t>24.12.2020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44FEA7-A6A1-4C1B-A1CF-B68B41EC1A8E}" type="datetime1">
              <a:rPr lang="ru-RU" smtClean="0"/>
              <a:t>24.12.2020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367D5C-F95A-42A3-88EC-882E2435144E}" type="datetime1">
              <a:rPr lang="ru-RU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81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6637FB-2A93-4CBD-BFA2-D7CF6538021B}" type="datetime1">
              <a:rPr lang="ru-RU" smtClean="0"/>
              <a:t>24.12.2020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524C86-1CBF-4FDC-97D7-01157E908D38}" type="datetime1">
              <a:rPr lang="ru-RU" smtClean="0"/>
              <a:t>24.12.2020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4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24.12.2020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3CEE-22B0-4537-8D57-A0FA5AADADF2}" type="datetime1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61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56AE23C-0C45-469E-B619-DD472E6D19F8}" type="datetime1">
              <a:rPr lang="ru-RU" smtClean="0"/>
              <a:t>24.12.2020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084B974-3E30-46C0-8835-EBE9AF88C154}" type="datetime1">
              <a:rPr lang="ru-RU" smtClean="0"/>
              <a:t>24.12.2020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A373D8-060E-42D4-83B5-67EE9C99EB76}" type="datetime1">
              <a:rPr lang="ru-RU" smtClean="0"/>
              <a:t>24.12.2020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039D93-8FE6-4FAB-8379-7097A2FFC7EA}" type="datetime1">
              <a:rPr lang="ru-RU" smtClean="0"/>
              <a:t>24.12.2020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5CD4F3-DD0B-41D2-86DC-8F94F11A7635}" type="datetime1">
              <a:rPr lang="ru-RU" smtClean="0"/>
              <a:t>24.12.2020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225BED9-9D02-4AA4-868D-12B5B80D13D4}" type="datetime1">
              <a:rPr lang="ru-RU" smtClean="0"/>
              <a:t>24.12.2020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2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16BE775-1C9E-48DD-93B9-3187A540B86B}" type="datetime1">
              <a:rPr lang="ru-RU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638EC-38DE-42B0-B4D4-5E4A0FDF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740" y="642594"/>
            <a:ext cx="8140460" cy="1091315"/>
          </a:xfrm>
        </p:spPr>
        <p:txBody>
          <a:bodyPr/>
          <a:lstStyle/>
          <a:p>
            <a:r>
              <a:rPr lang="ru-RU" dirty="0"/>
              <a:t>ХОРОШЕЕ НАСТРОЕНИЕ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412A1-D89B-47D7-B85E-7A238FCC7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7449" y="4226943"/>
            <a:ext cx="5434641" cy="2364084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Работа по предмету Проектная Деятельность </a:t>
            </a:r>
          </a:p>
          <a:p>
            <a:pPr marL="45720" indent="0">
              <a:buNone/>
            </a:pPr>
            <a:r>
              <a:rPr lang="ru-RU" dirty="0"/>
              <a:t>ГБОУ Школа №1505 «Преображенская»</a:t>
            </a:r>
          </a:p>
          <a:p>
            <a:pPr marL="45720" indent="0">
              <a:buNone/>
            </a:pPr>
            <a:r>
              <a:rPr lang="ru-RU" dirty="0"/>
              <a:t>6 «К» класс  Проектная группа №3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B460AD-FD06-4BD9-8E6C-BE255986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24.12.2020</a:t>
            </a:fld>
            <a:endParaRPr lang="en-US"/>
          </a:p>
        </p:txBody>
      </p:sp>
      <p:pic>
        <p:nvPicPr>
          <p:cNvPr id="1028" name="Picture 4" descr="Подсолнух из бумаги разных видов в простой аппликации">
            <a:extLst>
              <a:ext uri="{FF2B5EF4-FFF2-40B4-BE49-F238E27FC236}">
                <a16:creationId xmlns:a16="http://schemas.microsoft.com/office/drawing/2014/main" id="{28D59E81-E633-4C37-AD8E-9115F2082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1733909"/>
            <a:ext cx="60960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4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4D7B0-13AE-4C02-8C79-ADAA0782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336" y="609600"/>
            <a:ext cx="7447184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Наша Команда: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F9C985-77B0-4707-80EA-5473A6F0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706" y="1965961"/>
            <a:ext cx="5952165" cy="2031325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Курнаев</a:t>
            </a:r>
            <a:r>
              <a:rPr lang="ru-RU" dirty="0">
                <a:solidFill>
                  <a:schemeClr val="tx1"/>
                </a:solidFill>
              </a:rPr>
              <a:t> Никита (руководитель группы)</a:t>
            </a:r>
          </a:p>
          <a:p>
            <a:r>
              <a:rPr lang="ru-RU" dirty="0">
                <a:solidFill>
                  <a:schemeClr val="tx1"/>
                </a:solidFill>
              </a:rPr>
              <a:t> Платоненко Ольга</a:t>
            </a:r>
          </a:p>
          <a:p>
            <a:r>
              <a:rPr lang="ru-RU" dirty="0" err="1">
                <a:solidFill>
                  <a:schemeClr val="tx1"/>
                </a:solidFill>
              </a:rPr>
              <a:t>Глухенко</a:t>
            </a:r>
            <a:r>
              <a:rPr lang="ru-RU" dirty="0">
                <a:solidFill>
                  <a:schemeClr val="tx1"/>
                </a:solidFill>
              </a:rPr>
              <a:t> Юрий</a:t>
            </a:r>
          </a:p>
          <a:p>
            <a:r>
              <a:rPr lang="ru-RU" dirty="0">
                <a:solidFill>
                  <a:schemeClr val="tx1"/>
                </a:solidFill>
              </a:rPr>
              <a:t>Гуцул Клим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DFC9A-46EA-4B3F-849E-94521149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A467F0-67F1-4FFB-84D6-E0366AF5D58F}" type="datetime1">
              <a:rPr lang="ru-RU" smtClean="0"/>
              <a:t>24.12.2020</a:t>
            </a:fld>
            <a:endParaRPr lang="en-US"/>
          </a:p>
        </p:txBody>
      </p:sp>
      <p:pic>
        <p:nvPicPr>
          <p:cNvPr id="6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AF0ACA9C-9123-40D4-95D6-0B82992F9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3" y="583007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6CFB02-A2A9-4AB6-BA6F-BE587C18AA79}"/>
              </a:ext>
            </a:extLst>
          </p:cNvPr>
          <p:cNvSpPr txBox="1"/>
          <p:nvPr/>
        </p:nvSpPr>
        <p:spPr>
          <a:xfrm>
            <a:off x="715163" y="3059260"/>
            <a:ext cx="239349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03030"/>
                </a:solidFill>
                <a:effectLst/>
                <a:latin typeface="+mj-lt"/>
              </a:rPr>
              <a:t>Самым лучшим доказательством мудрости является непрерывное хорошее расположение духа.</a:t>
            </a:r>
            <a:br>
              <a:rPr lang="ru-RU" dirty="0">
                <a:latin typeface="+mj-lt"/>
              </a:rPr>
            </a:br>
            <a:r>
              <a:rPr lang="ru-RU" b="0" i="1" dirty="0">
                <a:solidFill>
                  <a:srgbClr val="303030"/>
                </a:solidFill>
                <a:effectLst/>
                <a:latin typeface="+mj-lt"/>
              </a:rPr>
              <a:t>Мишель де Монтень</a:t>
            </a:r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661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FF1A4-2ACF-41DE-AD63-E4732C78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350" y="498108"/>
            <a:ext cx="7486850" cy="63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6FE9A-EC0B-44D9-AA22-7FA2F04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7F0-67F1-4FFB-84D6-E0366AF5D58F}" type="datetime1">
              <a:rPr lang="ru-RU" smtClean="0"/>
              <a:pPr/>
              <a:t>24.12.2020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2E-644D-41E2-88A3-5DAEE2E0749B}"/>
              </a:ext>
            </a:extLst>
          </p:cNvPr>
          <p:cNvSpPr txBox="1"/>
          <p:nvPr/>
        </p:nvSpPr>
        <p:spPr>
          <a:xfrm>
            <a:off x="715163" y="3074415"/>
            <a:ext cx="25733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Хорошее настроение-признак воспитанного человека </a:t>
            </a:r>
          </a:p>
          <a:p>
            <a:r>
              <a:rPr lang="ru-RU" i="1" dirty="0"/>
              <a:t>В.</a:t>
            </a:r>
            <a:r>
              <a:rPr lang="en-US" i="1" dirty="0"/>
              <a:t> </a:t>
            </a:r>
            <a:r>
              <a:rPr lang="ru-RU" i="1" dirty="0"/>
              <a:t>Фишер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F9A365-AEA5-4E16-9E3A-7A76FD844AA5}"/>
              </a:ext>
            </a:extLst>
          </p:cNvPr>
          <p:cNvSpPr txBox="1"/>
          <p:nvPr/>
        </p:nvSpPr>
        <p:spPr>
          <a:xfrm>
            <a:off x="3638349" y="1128203"/>
            <a:ext cx="818147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Вы когда ни будь задумывались, что такое хорошее настроение и отчего оно зависит?</a:t>
            </a:r>
          </a:p>
          <a:p>
            <a:r>
              <a:rPr lang="ru-RU" dirty="0"/>
              <a:t>Проснувшись утром мы смотрим на себя в зеркало и если мы в плохом настроении, то мир во круг нас становится серым и унылым.</a:t>
            </a:r>
          </a:p>
          <a:p>
            <a:r>
              <a:rPr lang="ru-RU" dirty="0"/>
              <a:t>Ну а если мы улыбнёмся и скажем себе, что будет всё хорошо наше настроение поднимется и всё засверкает яркими красками. И так настроение –это внутреннее состояние, направление мыслей и чувств.</a:t>
            </a:r>
          </a:p>
          <a:p>
            <a:r>
              <a:rPr lang="ru-RU" dirty="0"/>
              <a:t>Вы замечали, что со сменой времён года у человека меняется настроение?</a:t>
            </a:r>
          </a:p>
          <a:p>
            <a:r>
              <a:rPr lang="ru-RU" dirty="0"/>
              <a:t>Осенью нас может настигать депрессия: уменьшается световой день, становится холодно и дождливо, а впереди - зима. Весной становится теплее и светлее, греет солнышко впереди - лето. </a:t>
            </a:r>
          </a:p>
          <a:p>
            <a:r>
              <a:rPr lang="ru-RU" dirty="0"/>
              <a:t>А как вы думаете испытывая «подавленное» настроение ученик и учитель сможет в полной мере погрузиться в учебную деятельность?</a:t>
            </a:r>
          </a:p>
          <a:p>
            <a:r>
              <a:rPr lang="ru-RU" dirty="0"/>
              <a:t>Ведь с хорошим настроением , получать знания и вести урок намного легче.</a:t>
            </a:r>
          </a:p>
          <a:p>
            <a:r>
              <a:rPr lang="ru-RU" dirty="0"/>
              <a:t>Так давайте попробуем создать хорошее настроение. Например создадим стенд «Хорошего настроения». Украсим его поделками из гофрированной бумаги и весёлыми посланиями, которые поместим в конверты и попытаемся сделать так, чтобы у каждого кто прочёл послание стало ХОРОШЕЕ НАСТРОЕНИЕ.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052B751C-39DB-4103-A80C-DDD2F728E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3" y="583007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96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EE16FE9A-EC0B-44D9-AA22-7FA2F04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7F0-67F1-4FFB-84D6-E0366AF5D58F}" type="datetime1">
              <a:rPr lang="ru-RU" smtClean="0"/>
              <a:pPr/>
              <a:t>24.12.2020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2E-644D-41E2-88A3-5DAEE2E0749B}"/>
              </a:ext>
            </a:extLst>
          </p:cNvPr>
          <p:cNvSpPr txBox="1"/>
          <p:nvPr/>
        </p:nvSpPr>
        <p:spPr>
          <a:xfrm>
            <a:off x="800602" y="2641233"/>
            <a:ext cx="25733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 dirty="0">
              <a:solidFill>
                <a:srgbClr val="303030"/>
              </a:solidFill>
              <a:effectLst/>
              <a:latin typeface="+mj-lt"/>
            </a:endParaRPr>
          </a:p>
          <a:p>
            <a:r>
              <a:rPr lang="ru-RU" b="0" i="0" dirty="0">
                <a:solidFill>
                  <a:srgbClr val="303030"/>
                </a:solidFill>
                <a:effectLst/>
                <a:latin typeface="+mj-lt"/>
              </a:rPr>
              <a:t>Лучшее украшение жизни – хорошее настроение.</a:t>
            </a:r>
            <a:br>
              <a:rPr lang="ru-RU" dirty="0">
                <a:latin typeface="+mj-lt"/>
              </a:rPr>
            </a:br>
            <a:r>
              <a:rPr lang="ru-RU" b="0" i="1" dirty="0">
                <a:solidFill>
                  <a:srgbClr val="303030"/>
                </a:solidFill>
                <a:effectLst/>
                <a:latin typeface="+mj-lt"/>
              </a:rPr>
              <a:t>Алексей </a:t>
            </a:r>
            <a:r>
              <a:rPr lang="ru-RU" b="0" i="1" dirty="0" err="1">
                <a:solidFill>
                  <a:srgbClr val="303030"/>
                </a:solidFill>
                <a:effectLst/>
                <a:latin typeface="+mj-lt"/>
              </a:rPr>
              <a:t>Батиевский</a:t>
            </a:r>
            <a:endParaRPr lang="ru-RU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F9A365-AEA5-4E16-9E3A-7A76FD844AA5}"/>
              </a:ext>
            </a:extLst>
          </p:cNvPr>
          <p:cNvSpPr txBox="1"/>
          <p:nvPr/>
        </p:nvSpPr>
        <p:spPr>
          <a:xfrm>
            <a:off x="5065310" y="1674674"/>
            <a:ext cx="57751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Научится работать в команде, научиться делать украшения из гофрированной бумаги и создать стенд «ХОРОШЕЕ НАСТРОЕНИЕ»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9DF9471-DD6A-4C7D-88DB-1C8A5E67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350" y="498108"/>
            <a:ext cx="7486850" cy="63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ЦЕЛЬ</a:t>
            </a:r>
          </a:p>
        </p:txBody>
      </p:sp>
      <p:pic>
        <p:nvPicPr>
          <p:cNvPr id="3074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0919E308-C39C-457A-BB54-9A0548E77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2" y="535966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6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FF1A4-2ACF-41DE-AD63-E4732C78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868" y="712430"/>
            <a:ext cx="6562824" cy="63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6FE9A-EC0B-44D9-AA22-7FA2F04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7F0-67F1-4FFB-84D6-E0366AF5D58F}" type="datetime1">
              <a:rPr lang="ru-RU" smtClean="0"/>
              <a:pPr/>
              <a:t>24.12.2020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2E-644D-41E2-88A3-5DAEE2E0749B}"/>
              </a:ext>
            </a:extLst>
          </p:cNvPr>
          <p:cNvSpPr txBox="1"/>
          <p:nvPr/>
        </p:nvSpPr>
        <p:spPr>
          <a:xfrm>
            <a:off x="800602" y="2675739"/>
            <a:ext cx="25733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303030"/>
                </a:solidFill>
                <a:effectLst/>
                <a:latin typeface="+mj-lt"/>
              </a:rPr>
              <a:t>Если вы хотите, чтобы жизнь вам улыбалась, подарите ей сначала хорошее настроение.</a:t>
            </a:r>
            <a:br>
              <a:rPr lang="ru-RU" dirty="0">
                <a:latin typeface="+mj-lt"/>
              </a:rPr>
            </a:br>
            <a:r>
              <a:rPr lang="ru-RU" b="0" i="1" dirty="0">
                <a:solidFill>
                  <a:srgbClr val="303030"/>
                </a:solidFill>
                <a:effectLst/>
                <a:latin typeface="+mj-lt"/>
              </a:rPr>
              <a:t>Бенедикт Спиноза</a:t>
            </a:r>
            <a:endParaRPr lang="ru-RU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F7D3A-168E-4083-9917-6CCF893F7E6F}"/>
              </a:ext>
            </a:extLst>
          </p:cNvPr>
          <p:cNvSpPr txBox="1"/>
          <p:nvPr/>
        </p:nvSpPr>
        <p:spPr>
          <a:xfrm>
            <a:off x="4620127" y="1569670"/>
            <a:ext cx="669918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Распределить обязанности. Кто что делает.</a:t>
            </a:r>
          </a:p>
          <a:p>
            <a:pPr marL="342900" indent="-342900">
              <a:buAutoNum type="arabicPeriod"/>
            </a:pPr>
            <a:r>
              <a:rPr lang="ru-RU" dirty="0"/>
              <a:t>Собрать информацию, какие поделки можно сделать из гофрированной бумаги и как.</a:t>
            </a:r>
          </a:p>
          <a:p>
            <a:pPr marL="342900" indent="-342900">
              <a:buAutoNum type="arabicPeriod"/>
            </a:pPr>
            <a:r>
              <a:rPr lang="ru-RU" dirty="0"/>
              <a:t>Изготовить поделки и сделать фото.</a:t>
            </a:r>
          </a:p>
          <a:p>
            <a:pPr marL="342900" indent="-342900">
              <a:buAutoNum type="arabicPeriod"/>
            </a:pPr>
            <a:r>
              <a:rPr lang="ru-RU" dirty="0"/>
              <a:t>Придумать и написать веселые послания.</a:t>
            </a:r>
          </a:p>
          <a:p>
            <a:pPr marL="342900" indent="-342900">
              <a:buAutoNum type="arabicPeriod"/>
            </a:pPr>
            <a:r>
              <a:rPr lang="ru-RU" dirty="0"/>
              <a:t>Сделать макет стенда.</a:t>
            </a:r>
          </a:p>
          <a:p>
            <a:pPr marL="342900" indent="-342900">
              <a:buAutoNum type="arabicPeriod"/>
            </a:pPr>
            <a:r>
              <a:rPr lang="ru-RU" dirty="0"/>
              <a:t>Собрать всё воедино.</a:t>
            </a:r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EEB7F9E6-678E-4281-A0F6-2AF57A2C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2" y="569545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5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FF1A4-2ACF-41DE-AD63-E4732C78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40" y="712430"/>
            <a:ext cx="6956552" cy="63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Распределение обязанностей: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6FE9A-EC0B-44D9-AA22-7FA2F04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7F0-67F1-4FFB-84D6-E0366AF5D58F}" type="datetime1">
              <a:rPr lang="ru-RU" smtClean="0"/>
              <a:pPr/>
              <a:t>24.12.2020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2E-644D-41E2-88A3-5DAEE2E0749B}"/>
              </a:ext>
            </a:extLst>
          </p:cNvPr>
          <p:cNvSpPr txBox="1"/>
          <p:nvPr/>
        </p:nvSpPr>
        <p:spPr>
          <a:xfrm>
            <a:off x="800602" y="2675739"/>
            <a:ext cx="257332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303030"/>
                </a:solidFill>
                <a:effectLst/>
                <a:latin typeface="+mj-lt"/>
              </a:rPr>
              <a:t>Хорошее настроение зависит обычно не только от того, что происходит в нас самих, но и от всего, что окружает нас, совершается вокруг нас.</a:t>
            </a:r>
            <a:br>
              <a:rPr lang="ru-RU" dirty="0">
                <a:latin typeface="+mj-lt"/>
              </a:rPr>
            </a:br>
            <a:r>
              <a:rPr lang="ru-RU" b="0" i="1" dirty="0">
                <a:solidFill>
                  <a:srgbClr val="303030"/>
                </a:solidFill>
                <a:effectLst/>
                <a:latin typeface="+mj-lt"/>
              </a:rPr>
              <a:t>Шарлотта Бронте "Шерли"</a:t>
            </a:r>
            <a:endParaRPr lang="ru-RU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F7D3A-168E-4083-9917-6CCF893F7E6F}"/>
              </a:ext>
            </a:extLst>
          </p:cNvPr>
          <p:cNvSpPr txBox="1"/>
          <p:nvPr/>
        </p:nvSpPr>
        <p:spPr>
          <a:xfrm>
            <a:off x="4620127" y="1569670"/>
            <a:ext cx="669918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Курнаев</a:t>
            </a:r>
            <a:r>
              <a:rPr lang="ru-RU" dirty="0"/>
              <a:t> Никита – составление плана работ, распределение обязанностей, составление презентации для защиты проекта, изготовление поделки из гофрированной бумаги, написание инструкции по изготовлению поделки из гофрированной бумаги, защита проекта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Платоненко Ольга –изготовление поделки из гофрированной бумаги, защита проекта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Глухенко</a:t>
            </a:r>
            <a:r>
              <a:rPr lang="ru-RU" dirty="0"/>
              <a:t> Юрий – создание макета стенда, написание веселых посланий, защита проекта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Гацул</a:t>
            </a:r>
            <a:r>
              <a:rPr lang="ru-RU" dirty="0"/>
              <a:t> Клим – изготовление поделки из гофрированной бумаги, написание веселых посланий, защита проекта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EEB7F9E6-678E-4281-A0F6-2AF57A2C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2" y="569545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52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FF1A4-2ACF-41DE-AD63-E4732C78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40" y="712430"/>
            <a:ext cx="6956552" cy="63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График Работы: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6FE9A-EC0B-44D9-AA22-7FA2F04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7F0-67F1-4FFB-84D6-E0366AF5D58F}" type="datetime1">
              <a:rPr lang="ru-RU" smtClean="0"/>
              <a:pPr/>
              <a:t>24.12.2020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2E-644D-41E2-88A3-5DAEE2E0749B}"/>
              </a:ext>
            </a:extLst>
          </p:cNvPr>
          <p:cNvSpPr txBox="1"/>
          <p:nvPr/>
        </p:nvSpPr>
        <p:spPr>
          <a:xfrm>
            <a:off x="800602" y="2805135"/>
            <a:ext cx="25733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03030"/>
                </a:solidFill>
                <a:effectLst/>
                <a:latin typeface="+mj-lt"/>
              </a:rPr>
              <a:t>Ловите хорошее настроение — оно так редко посещает нас.</a:t>
            </a:r>
            <a:br>
              <a:rPr lang="ru-RU" b="0" i="0" dirty="0">
                <a:solidFill>
                  <a:srgbClr val="303030"/>
                </a:solidFill>
                <a:effectLst/>
                <a:latin typeface="+mj-lt"/>
              </a:rPr>
            </a:br>
            <a:r>
              <a:rPr lang="ru-RU" b="0" i="1" dirty="0">
                <a:solidFill>
                  <a:srgbClr val="303030"/>
                </a:solidFill>
                <a:effectLst/>
                <a:latin typeface="+mj-lt"/>
              </a:rPr>
              <a:t>Иоганн Вольфганг Гёте</a:t>
            </a:r>
            <a:endParaRPr lang="ru-RU" b="0" i="0" dirty="0">
              <a:solidFill>
                <a:srgbClr val="303030"/>
              </a:solidFill>
              <a:effectLst/>
              <a:latin typeface="+mj-lt"/>
            </a:endParaRPr>
          </a:p>
          <a:p>
            <a:br>
              <a:rPr lang="ru-RU" dirty="0"/>
            </a:br>
            <a:endParaRPr lang="ru-RU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F7D3A-168E-4083-9917-6CCF893F7E6F}"/>
              </a:ext>
            </a:extLst>
          </p:cNvPr>
          <p:cNvSpPr txBox="1"/>
          <p:nvPr/>
        </p:nvSpPr>
        <p:spPr>
          <a:xfrm>
            <a:off x="4620127" y="1569670"/>
            <a:ext cx="66991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1-я неделя ищем информацию и готовим материалы для поделок из гофрированной бумаги</a:t>
            </a:r>
          </a:p>
          <a:p>
            <a:r>
              <a:rPr lang="ru-RU" dirty="0"/>
              <a:t>2-я неделя изготавливаем поделки из гофрированной бумаги</a:t>
            </a:r>
          </a:p>
          <a:p>
            <a:r>
              <a:rPr lang="ru-RU" dirty="0"/>
              <a:t>3-я неделя пишем весёлые послания</a:t>
            </a:r>
          </a:p>
          <a:p>
            <a:r>
              <a:rPr lang="ru-RU" dirty="0"/>
              <a:t>4-я неделя создаем макет стенда </a:t>
            </a:r>
          </a:p>
          <a:p>
            <a:r>
              <a:rPr lang="ru-RU" dirty="0"/>
              <a:t>5- я неделя оформляем стенд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EEB7F9E6-678E-4281-A0F6-2AF57A2C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2" y="569545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4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FF1A4-2ACF-41DE-AD63-E4732C78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40" y="712430"/>
            <a:ext cx="6956552" cy="63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Критерии оценки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6FE9A-EC0B-44D9-AA22-7FA2F04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7F0-67F1-4FFB-84D6-E0366AF5D58F}" type="datetime1">
              <a:rPr lang="ru-RU" smtClean="0"/>
              <a:pPr/>
              <a:t>24.12.2020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2E-644D-41E2-88A3-5DAEE2E0749B}"/>
              </a:ext>
            </a:extLst>
          </p:cNvPr>
          <p:cNvSpPr txBox="1"/>
          <p:nvPr/>
        </p:nvSpPr>
        <p:spPr>
          <a:xfrm>
            <a:off x="800602" y="2805135"/>
            <a:ext cx="25733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03030"/>
                </a:solidFill>
                <a:effectLst/>
                <a:latin typeface="+mj-lt"/>
              </a:rPr>
              <a:t>Считают, что успех приходит к тем, кто рано встает. Нет, успех приходит к тем, кто встает в хорошем настроении.</a:t>
            </a:r>
            <a:br>
              <a:rPr lang="ru-RU" dirty="0">
                <a:latin typeface="+mj-lt"/>
              </a:rPr>
            </a:br>
            <a:r>
              <a:rPr lang="ru-RU" b="0" i="1" dirty="0">
                <a:solidFill>
                  <a:srgbClr val="303030"/>
                </a:solidFill>
                <a:effectLst/>
                <a:latin typeface="+mj-lt"/>
              </a:rPr>
              <a:t>Марсель Ашар</a:t>
            </a:r>
            <a:br>
              <a:rPr lang="ru-RU" dirty="0">
                <a:latin typeface="+mj-lt"/>
              </a:rPr>
            </a:br>
            <a:endParaRPr lang="ru-RU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F7D3A-168E-4083-9917-6CCF893F7E6F}"/>
              </a:ext>
            </a:extLst>
          </p:cNvPr>
          <p:cNvSpPr txBox="1"/>
          <p:nvPr/>
        </p:nvSpPr>
        <p:spPr>
          <a:xfrm>
            <a:off x="4620126" y="1569670"/>
            <a:ext cx="6956551" cy="5165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-180975" fontAlgn="t">
              <a:spcAft>
                <a:spcPts val="500"/>
              </a:spcAft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1.   Актуальность проекта;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180975" indent="-180975" fontAlgn="t">
              <a:spcAft>
                <a:spcPts val="500"/>
              </a:spcAft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2.   Соответствие результатов цели;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180975" indent="-180975" fontAlgn="t">
              <a:spcAft>
                <a:spcPts val="500"/>
              </a:spcAft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3.   Соответствие выполненных задач поставленной цели;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180975" indent="-180975" fontAlgn="t">
              <a:spcAft>
                <a:spcPts val="500"/>
              </a:spcAft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4.   Оптимальность выбранных действий;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180975" indent="-180975" fontAlgn="t">
              <a:spcAft>
                <a:spcPts val="500"/>
              </a:spcAft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5.    Чёткость распределения функций каждого участника;</a:t>
            </a:r>
          </a:p>
          <a:p>
            <a:pPr marL="342900" indent="-342900" fontAlgn="t">
              <a:spcAft>
                <a:spcPts val="500"/>
              </a:spcAft>
              <a:buAutoNum type="arabicPeriod" startAt="6"/>
            </a:pPr>
            <a:r>
              <a:rPr lang="ru-RU" dirty="0">
                <a:solidFill>
                  <a:srgbClr val="000000"/>
                </a:solidFill>
                <a:latin typeface="+mj-lt"/>
              </a:rPr>
              <a:t>Трудоёмкость проекта;</a:t>
            </a:r>
          </a:p>
          <a:p>
            <a:pPr marL="342900" indent="-342900" fontAlgn="t">
              <a:spcAft>
                <a:spcPts val="500"/>
              </a:spcAft>
              <a:buAutoNum type="arabicPeriod" startAt="6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Авторский стиль и оригинальность;</a:t>
            </a:r>
          </a:p>
          <a:p>
            <a:pPr marL="342900" indent="-342900" fontAlgn="t">
              <a:spcAft>
                <a:spcPts val="500"/>
              </a:spcAft>
              <a:buAutoNum type="arabicPeriod" startAt="6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Глубина художественного замысла;</a:t>
            </a:r>
            <a:endParaRPr lang="ru-RU" dirty="0">
              <a:solidFill>
                <a:srgbClr val="000000"/>
              </a:solidFill>
              <a:latin typeface="+mj-lt"/>
            </a:endParaRPr>
          </a:p>
          <a:p>
            <a:pPr marL="342900" indent="-342900" fontAlgn="t">
              <a:spcAft>
                <a:spcPts val="500"/>
              </a:spcAft>
              <a:buAutoNum type="arabicPeriod" startAt="6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Оформление результатов – конечного продукта;</a:t>
            </a:r>
          </a:p>
          <a:p>
            <a:pPr marL="342900" indent="-342900" fontAlgn="t">
              <a:spcAft>
                <a:spcPts val="500"/>
              </a:spcAft>
              <a:buAutoNum type="arabicPeriod" startAt="6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Наличие внешней (независимой) оценки результатов проекта (опрос потребителей).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Поделка солнышко - 60 фото вариантов создания детской игрушки">
            <a:extLst>
              <a:ext uri="{FF2B5EF4-FFF2-40B4-BE49-F238E27FC236}">
                <a16:creationId xmlns:a16="http://schemas.microsoft.com/office/drawing/2014/main" id="{EEB7F9E6-678E-4281-A0F6-2AF57A2C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2" y="569545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06257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592</TotalTime>
  <Words>609</Words>
  <Application>Microsoft Office PowerPoint</Application>
  <PresentationFormat>Широкоэкранный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Базис</vt:lpstr>
      <vt:lpstr>ХОРОШЕЕ НАСТРОЕНИЕ </vt:lpstr>
      <vt:lpstr>Наша Команда:</vt:lpstr>
      <vt:lpstr>Актуальность</vt:lpstr>
      <vt:lpstr>ЦЕЛЬ</vt:lpstr>
      <vt:lpstr>ЗАДАЧА</vt:lpstr>
      <vt:lpstr>Распределение обязанностей:</vt:lpstr>
      <vt:lpstr>График Работы:</vt:lpstr>
      <vt:lpstr>Критерии оценки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Хорошее настроение</dc:title>
  <dc:creator>user</dc:creator>
  <cp:lastModifiedBy>user</cp:lastModifiedBy>
  <cp:revision>25</cp:revision>
  <dcterms:created xsi:type="dcterms:W3CDTF">2020-11-04T15:22:28Z</dcterms:created>
  <dcterms:modified xsi:type="dcterms:W3CDTF">2020-12-24T19:40:00Z</dcterms:modified>
</cp:coreProperties>
</file>