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7" r:id="rId3"/>
    <p:sldId id="264" r:id="rId4"/>
    <p:sldId id="265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Bogdanov" userId="14044800-8f99-4736-9aba-d19b7646bd20" providerId="ADAL" clId="{76249045-D846-4A22-9020-698321FA84ED}"/>
    <pc:docChg chg="modSld">
      <pc:chgData name="Andrey Bogdanov" userId="14044800-8f99-4736-9aba-d19b7646bd20" providerId="ADAL" clId="{76249045-D846-4A22-9020-698321FA84ED}" dt="2020-12-22T21:01:16.987" v="2" actId="14100"/>
      <pc:docMkLst>
        <pc:docMk/>
      </pc:docMkLst>
      <pc:sldChg chg="modSp mod">
        <pc:chgData name="Andrey Bogdanov" userId="14044800-8f99-4736-9aba-d19b7646bd20" providerId="ADAL" clId="{76249045-D846-4A22-9020-698321FA84ED}" dt="2020-12-22T21:01:16.987" v="2" actId="14100"/>
        <pc:sldMkLst>
          <pc:docMk/>
          <pc:sldMk cId="493545333" sldId="258"/>
        </pc:sldMkLst>
        <pc:spChg chg="mod">
          <ac:chgData name="Andrey Bogdanov" userId="14044800-8f99-4736-9aba-d19b7646bd20" providerId="ADAL" clId="{76249045-D846-4A22-9020-698321FA84ED}" dt="2020-12-22T21:01:16.987" v="2" actId="14100"/>
          <ac:spMkLst>
            <pc:docMk/>
            <pc:sldMk cId="493545333" sldId="258"/>
            <ac:spMk id="3" creationId="{054360DC-0F56-48CF-B5EE-20DF608551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1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0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1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0%D0%B4%D1%8E%D0%BA%D0%B0_%D1%81%D1%82%D0%B5%D0%BF%D0%BE%D0%B2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6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D651A-1685-47C3-BDE0-94DE76D2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08" y="933337"/>
            <a:ext cx="3983632" cy="1255469"/>
          </a:xfrm>
        </p:spPr>
        <p:txBody>
          <a:bodyPr>
            <a:normAutofit/>
          </a:bodyPr>
          <a:lstStyle/>
          <a:p>
            <a:r>
              <a:rPr lang="en-US" sz="2200" dirty="0" err="1"/>
              <a:t>Богданова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 err="1"/>
              <a:t>Анастасия</a:t>
            </a:r>
            <a:r>
              <a:rPr lang="en-US" sz="2200" dirty="0"/>
              <a:t> </a:t>
            </a:r>
            <a:r>
              <a:rPr lang="en-US" sz="2200" dirty="0" err="1"/>
              <a:t>Андреевна</a:t>
            </a:r>
            <a:r>
              <a:rPr lang="en-US" sz="2200" dirty="0"/>
              <a:t> 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3  "В" </a:t>
            </a:r>
            <a:r>
              <a:rPr lang="en-US" sz="2000" dirty="0" err="1"/>
              <a:t>класс</a:t>
            </a:r>
            <a:endParaRPr lang="en-US" sz="2000" dirty="0"/>
          </a:p>
        </p:txBody>
      </p:sp>
      <p:pic>
        <p:nvPicPr>
          <p:cNvPr id="5" name="Picture 5" descr="Амазонский древесный удав, свернувшийся вокруг ветки">
            <a:extLst>
              <a:ext uri="{FF2B5EF4-FFF2-40B4-BE49-F238E27FC236}">
                <a16:creationId xmlns:a16="http://schemas.microsoft.com/office/drawing/2014/main" id="{BD729E7F-1E7E-4C7A-ADAD-1E1E59998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4" r="10531" b="2"/>
          <a:stretch/>
        </p:blipFill>
        <p:spPr>
          <a:xfrm>
            <a:off x="9402417" y="768097"/>
            <a:ext cx="2093613" cy="2335127"/>
          </a:xfrm>
          <a:prstGeom prst="rect">
            <a:avLst/>
          </a:prstGeom>
        </p:spPr>
      </p:pic>
      <p:pic>
        <p:nvPicPr>
          <p:cNvPr id="13" name="Picture 14" descr="Древесная африканская гадюка">
            <a:extLst>
              <a:ext uri="{FF2B5EF4-FFF2-40B4-BE49-F238E27FC236}">
                <a16:creationId xmlns:a16="http://schemas.microsoft.com/office/drawing/2014/main" id="{0D2D56F4-36D8-4599-A1BC-7160910AF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" r="1978" b="-3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6" name="Picture 12" descr="Белогубая куфия">
            <a:extLst>
              <a:ext uri="{FF2B5EF4-FFF2-40B4-BE49-F238E27FC236}">
                <a16:creationId xmlns:a16="http://schemas.microsoft.com/office/drawing/2014/main" id="{28FEF425-479E-409F-9CA7-723610686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0" r="8068" b="-3"/>
          <a:stretch/>
        </p:blipFill>
        <p:spPr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4" name="Picture 4" descr="Голубая островная змея">
            <a:extLst>
              <a:ext uri="{FF2B5EF4-FFF2-40B4-BE49-F238E27FC236}">
                <a16:creationId xmlns:a16="http://schemas.microsoft.com/office/drawing/2014/main" id="{08CC5A0D-F2C8-4282-A06A-73F868AEC1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75" r="8941" b="-4"/>
          <a:stretch/>
        </p:blipFill>
        <p:spPr>
          <a:xfrm>
            <a:off x="5137461" y="4080912"/>
            <a:ext cx="2157385" cy="2008992"/>
          </a:xfrm>
          <a:prstGeom prst="rect">
            <a:avLst/>
          </a:prstGeom>
        </p:spPr>
      </p:pic>
      <p:sp>
        <p:nvSpPr>
          <p:cNvPr id="26" name="Rectangle 30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67EF62-C977-418F-B180-6C6937003126}"/>
              </a:ext>
            </a:extLst>
          </p:cNvPr>
          <p:cNvSpPr txBox="1">
            <a:spLocks/>
          </p:cNvSpPr>
          <p:nvPr/>
        </p:nvSpPr>
        <p:spPr>
          <a:xfrm>
            <a:off x="264583" y="2666887"/>
            <a:ext cx="3983632" cy="136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Тема</a:t>
            </a:r>
            <a:r>
              <a:rPr lang="en-US" sz="2800" dirty="0"/>
              <a:t>: </a:t>
            </a:r>
            <a:endParaRPr lang="ru-RU" sz="2800" dirty="0"/>
          </a:p>
          <a:p>
            <a:r>
              <a:rPr lang="en-US" sz="2800" dirty="0" err="1"/>
              <a:t>Змеи</a:t>
            </a:r>
            <a:r>
              <a:rPr lang="en-US" sz="2800" dirty="0"/>
              <a:t> </a:t>
            </a:r>
            <a:r>
              <a:rPr lang="en-US" sz="2800" dirty="0" err="1"/>
              <a:t>нашего</a:t>
            </a:r>
            <a:r>
              <a:rPr lang="en-US" sz="2800" dirty="0"/>
              <a:t> </a:t>
            </a:r>
            <a:r>
              <a:rPr lang="en-US" sz="2800" dirty="0" err="1"/>
              <a:t>региона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10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90193-C058-48B5-956A-EA342F0E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94" y="1238137"/>
            <a:ext cx="2947482" cy="816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spc="-100" dirty="0" err="1"/>
              <a:t>Змеи</a:t>
            </a:r>
            <a:r>
              <a:rPr lang="en-US" sz="2400" spc="-100" dirty="0"/>
              <a:t>  </a:t>
            </a:r>
            <a:r>
              <a:rPr lang="en-US" sz="2400" spc="-100" dirty="0" err="1"/>
              <a:t>нашего</a:t>
            </a:r>
            <a:r>
              <a:rPr lang="en-US" sz="2400" spc="-100" dirty="0"/>
              <a:t> </a:t>
            </a:r>
            <a:r>
              <a:rPr lang="en-US" sz="2400" spc="-100" dirty="0" err="1"/>
              <a:t>региона</a:t>
            </a:r>
            <a:r>
              <a:rPr lang="en-US" sz="2400" spc="-100" dirty="0"/>
              <a:t>: </a:t>
            </a:r>
            <a:r>
              <a:rPr lang="en-US" sz="2400" spc="-100" dirty="0" err="1">
                <a:latin typeface="+mn-lt"/>
                <a:ea typeface="+mn-ea"/>
                <a:cs typeface="+mn-cs"/>
              </a:rPr>
              <a:t>гадюка</a:t>
            </a:r>
            <a:r>
              <a:rPr lang="en-US" sz="2400" spc="-100" dirty="0"/>
              <a:t>, </a:t>
            </a:r>
            <a:r>
              <a:rPr lang="en-US" sz="2400" spc="-100" dirty="0" err="1"/>
              <a:t>медянка</a:t>
            </a:r>
            <a:r>
              <a:rPr lang="en-US" sz="2400" spc="-100" dirty="0"/>
              <a:t> и </a:t>
            </a:r>
            <a:r>
              <a:rPr lang="en-US" sz="2400" spc="-100" dirty="0" err="1"/>
              <a:t>уж</a:t>
            </a:r>
            <a:r>
              <a:rPr lang="en-US" sz="2400" spc="-100" dirty="0"/>
              <a:t>.</a:t>
            </a:r>
          </a:p>
        </p:txBody>
      </p:sp>
      <p:pic>
        <p:nvPicPr>
          <p:cNvPr id="15" name="Picture 15" descr="A reptile lying in the grass&#10;&#10;Description automatically generated">
            <a:extLst>
              <a:ext uri="{FF2B5EF4-FFF2-40B4-BE49-F238E27FC236}">
                <a16:creationId xmlns:a16="http://schemas.microsoft.com/office/drawing/2014/main" id="{DE125FA9-BE04-4A86-8571-71D0AB5B6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3" r="14872" b="3"/>
          <a:stretch/>
        </p:blipFill>
        <p:spPr>
          <a:xfrm>
            <a:off x="3778898" y="758952"/>
            <a:ext cx="4800600" cy="5330952"/>
          </a:xfrm>
          <a:prstGeom prst="rect">
            <a:avLst/>
          </a:prstGeom>
        </p:spPr>
      </p:pic>
      <p:pic>
        <p:nvPicPr>
          <p:cNvPr id="6" name="Picture 12" descr="A close up of a snake&#10;&#10;Description automatically generated">
            <a:extLst>
              <a:ext uri="{FF2B5EF4-FFF2-40B4-BE49-F238E27FC236}">
                <a16:creationId xmlns:a16="http://schemas.microsoft.com/office/drawing/2014/main" id="{8572BBFD-8D81-4F03-BB8A-3DCB9A584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3" r="5389" b="3"/>
          <a:stretch/>
        </p:blipFill>
        <p:spPr>
          <a:xfrm>
            <a:off x="8716617" y="758952"/>
            <a:ext cx="2834681" cy="2589614"/>
          </a:xfrm>
          <a:prstGeom prst="rect">
            <a:avLst/>
          </a:prstGeom>
        </p:spPr>
      </p:pic>
      <p:pic>
        <p:nvPicPr>
          <p:cNvPr id="13" name="Picture 14" descr="A reptile on a rock&#10;&#10;Description automatically generated">
            <a:extLst>
              <a:ext uri="{FF2B5EF4-FFF2-40B4-BE49-F238E27FC236}">
                <a16:creationId xmlns:a16="http://schemas.microsoft.com/office/drawing/2014/main" id="{AC73AB5E-9222-4935-B699-1CACFDEE8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16" r="6666"/>
          <a:stretch/>
        </p:blipFill>
        <p:spPr>
          <a:xfrm>
            <a:off x="8728531" y="3504143"/>
            <a:ext cx="2834640" cy="2587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0F6329-2DA2-4631-A214-01197A4A7FDD}"/>
              </a:ext>
            </a:extLst>
          </p:cNvPr>
          <p:cNvSpPr txBox="1"/>
          <p:nvPr/>
        </p:nvSpPr>
        <p:spPr>
          <a:xfrm>
            <a:off x="285750" y="2438400"/>
            <a:ext cx="3076575" cy="73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Ядовитые: </a:t>
            </a:r>
            <a:endParaRPr lang="en-US" sz="20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Гадюка</a:t>
            </a:r>
            <a:r>
              <a:rPr lang="en-US" sz="2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обыкновенная</a:t>
            </a:r>
            <a:r>
              <a:rPr lang="en-US" sz="2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sz="20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81915-3877-4E9B-9D8F-6BDB8FB189D9}"/>
              </a:ext>
            </a:extLst>
          </p:cNvPr>
          <p:cNvSpPr txBox="1"/>
          <p:nvPr/>
        </p:nvSpPr>
        <p:spPr>
          <a:xfrm>
            <a:off x="314325" y="3314700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Не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ядовитые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Уж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обыкновенный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Медянка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обыкновенная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DE64-32DC-4EB9-A8F4-95A7246E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Укус</a:t>
            </a:r>
            <a:r>
              <a:rPr lang="en-US" sz="2000" dirty="0"/>
              <a:t> </a:t>
            </a:r>
            <a:r>
              <a:rPr lang="en-US" sz="2000" dirty="0" err="1"/>
              <a:t>гадюки</a:t>
            </a:r>
            <a:r>
              <a:rPr lang="en-US" sz="2000" dirty="0"/>
              <a:t> </a:t>
            </a:r>
            <a:r>
              <a:rPr lang="en-US" sz="2000" dirty="0" err="1"/>
              <a:t>опасен</a:t>
            </a:r>
            <a:r>
              <a:rPr lang="en-US" sz="2000" dirty="0"/>
              <a:t>, в </a:t>
            </a:r>
            <a:r>
              <a:rPr lang="en-US" sz="2000" dirty="0" err="1"/>
              <a:t>том</a:t>
            </a:r>
            <a:r>
              <a:rPr lang="en-US" sz="2000" dirty="0"/>
              <a:t> </a:t>
            </a:r>
            <a:r>
              <a:rPr lang="en-US" sz="2000" dirty="0" err="1"/>
              <a:t>числе</a:t>
            </a:r>
            <a:r>
              <a:rPr lang="en-US" sz="2000" dirty="0"/>
              <a:t> и </a:t>
            </a:r>
            <a:r>
              <a:rPr lang="en-US" sz="2000" dirty="0" err="1"/>
              <a:t>из-за</a:t>
            </a:r>
            <a:r>
              <a:rPr lang="en-US" sz="2000" dirty="0"/>
              <a:t> </a:t>
            </a:r>
            <a:r>
              <a:rPr lang="en-US" sz="2000" dirty="0" err="1"/>
              <a:t>аллергических</a:t>
            </a:r>
            <a:r>
              <a:rPr lang="en-US" sz="2000" dirty="0"/>
              <a:t> </a:t>
            </a:r>
            <a:r>
              <a:rPr lang="en-US" sz="2000" dirty="0" err="1"/>
              <a:t>реакций</a:t>
            </a:r>
            <a:r>
              <a:rPr lang="en-US" sz="2000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укусе</a:t>
            </a:r>
            <a:r>
              <a:rPr lang="en-US" sz="2000" dirty="0"/>
              <a:t> </a:t>
            </a:r>
            <a:r>
              <a:rPr lang="en-US" sz="2000" dirty="0" err="1"/>
              <a:t>возникают</a:t>
            </a:r>
            <a:r>
              <a:rPr lang="en-US" sz="2000" dirty="0"/>
              <a:t>: </a:t>
            </a:r>
            <a:r>
              <a:rPr lang="en-US" sz="2000" dirty="0" err="1"/>
              <a:t>сильный</a:t>
            </a:r>
            <a:r>
              <a:rPr lang="en-US" sz="2000" dirty="0"/>
              <a:t> </a:t>
            </a:r>
            <a:r>
              <a:rPr lang="en-US" sz="2000" dirty="0" err="1"/>
              <a:t>отек</a:t>
            </a:r>
            <a:r>
              <a:rPr lang="en-US" sz="2000" dirty="0"/>
              <a:t>, </a:t>
            </a:r>
            <a:r>
              <a:rPr lang="en-US" sz="2000" dirty="0" err="1"/>
              <a:t>головокружение</a:t>
            </a:r>
            <a:r>
              <a:rPr lang="en-US" sz="2000" dirty="0"/>
              <a:t>, </a:t>
            </a:r>
            <a:r>
              <a:rPr lang="en-US" sz="2000" dirty="0" err="1"/>
              <a:t>нарушение</a:t>
            </a:r>
            <a:r>
              <a:rPr lang="en-US" sz="2000" dirty="0"/>
              <a:t> </a:t>
            </a:r>
            <a:r>
              <a:rPr lang="en-US" sz="2000" dirty="0" err="1"/>
              <a:t>работы</a:t>
            </a:r>
            <a:r>
              <a:rPr lang="en-US" sz="2000" dirty="0"/>
              <a:t> </a:t>
            </a:r>
            <a:r>
              <a:rPr lang="en-US" sz="2000" dirty="0" err="1"/>
              <a:t>внутренних</a:t>
            </a:r>
            <a:r>
              <a:rPr lang="en-US" sz="2000" dirty="0"/>
              <a:t> </a:t>
            </a:r>
            <a:r>
              <a:rPr lang="en-US" sz="2000" dirty="0" err="1"/>
              <a:t>органов</a:t>
            </a:r>
            <a:r>
              <a:rPr lang="en-US" sz="2000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CDD588-B086-4930-AB5C-99E54519B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-10800000" flipV="1">
            <a:off x="3703812" y="756194"/>
            <a:ext cx="7384091" cy="5325649"/>
          </a:xfrm>
        </p:spPr>
      </p:pic>
    </p:spTree>
    <p:extLst>
      <p:ext uri="{BB962C8B-B14F-4D97-AF65-F5344CB8AC3E}">
        <p14:creationId xmlns:p14="http://schemas.microsoft.com/office/powerpoint/2010/main" val="159479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7FA76-9E64-424E-8F1A-5194A86C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9721069" cy="18832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dirty="0" err="1"/>
              <a:t>Уж</a:t>
            </a:r>
            <a:r>
              <a:rPr lang="en-US" sz="4100" dirty="0"/>
              <a:t> </a:t>
            </a:r>
            <a:r>
              <a:rPr lang="en-US" sz="4100" dirty="0" err="1"/>
              <a:t>обыкновенный</a:t>
            </a:r>
            <a:r>
              <a:rPr lang="en-US" sz="4100" dirty="0"/>
              <a:t> и </a:t>
            </a:r>
            <a:br>
              <a:rPr lang="en-US" sz="4100" dirty="0"/>
            </a:br>
            <a:r>
              <a:rPr lang="en-US" sz="4100" dirty="0" err="1"/>
              <a:t>медянка</a:t>
            </a:r>
            <a:r>
              <a:rPr lang="en-US" sz="4100" dirty="0"/>
              <a:t> </a:t>
            </a:r>
            <a:r>
              <a:rPr lang="en-US" sz="4100" dirty="0" err="1"/>
              <a:t>обыкновенная</a:t>
            </a:r>
            <a:r>
              <a:rPr lang="en-US" sz="4100" dirty="0"/>
              <a:t> - </a:t>
            </a:r>
            <a:r>
              <a:rPr lang="en-US" sz="4100" dirty="0" err="1"/>
              <a:t>не</a:t>
            </a:r>
            <a:r>
              <a:rPr lang="en-US" sz="4100" dirty="0"/>
              <a:t> </a:t>
            </a:r>
            <a:r>
              <a:rPr lang="en-US" sz="4100" dirty="0" err="1"/>
              <a:t>ядовитые</a:t>
            </a:r>
            <a:r>
              <a:rPr lang="en-US" sz="4100" dirty="0"/>
              <a:t> </a:t>
            </a:r>
            <a:r>
              <a:rPr lang="en-US" sz="4100" dirty="0" err="1"/>
              <a:t>змеи</a:t>
            </a:r>
            <a:r>
              <a:rPr lang="en-US" sz="4100" dirty="0"/>
              <a:t>. </a:t>
            </a:r>
            <a:br>
              <a:rPr lang="en-US" sz="4100" dirty="0"/>
            </a:br>
            <a:r>
              <a:rPr lang="en-US" sz="4100" dirty="0" err="1"/>
              <a:t>Их</a:t>
            </a:r>
            <a:r>
              <a:rPr lang="en-US" sz="4100" dirty="0"/>
              <a:t> </a:t>
            </a:r>
            <a:r>
              <a:rPr lang="en-US" sz="4100" dirty="0" err="1"/>
              <a:t>укус</a:t>
            </a:r>
            <a:r>
              <a:rPr lang="en-US" sz="4100" dirty="0"/>
              <a:t> </a:t>
            </a:r>
            <a:r>
              <a:rPr lang="en-US" sz="4100" dirty="0" err="1"/>
              <a:t>для</a:t>
            </a:r>
            <a:r>
              <a:rPr lang="en-US" sz="4100" dirty="0"/>
              <a:t> </a:t>
            </a:r>
            <a:r>
              <a:rPr lang="en-US" sz="4100" dirty="0" err="1"/>
              <a:t>человека</a:t>
            </a:r>
            <a:r>
              <a:rPr lang="en-US" sz="4100" dirty="0"/>
              <a:t> </a:t>
            </a:r>
            <a:r>
              <a:rPr lang="en-US" sz="4100" dirty="0" err="1"/>
              <a:t>не</a:t>
            </a:r>
            <a:r>
              <a:rPr lang="en-US" sz="4100" dirty="0"/>
              <a:t> </a:t>
            </a:r>
            <a:r>
              <a:rPr lang="en-US" sz="4100" dirty="0" err="1"/>
              <a:t>опасен</a:t>
            </a:r>
            <a:r>
              <a:rPr lang="en-US" sz="4100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6D5A06-CAFE-496E-B7CA-B8BFD033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" r="4795" b="-3"/>
          <a:stretch/>
        </p:blipFill>
        <p:spPr>
          <a:xfrm>
            <a:off x="1968669" y="633927"/>
            <a:ext cx="3885016" cy="272616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064B238-45B8-41FA-8319-6F1054E5E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0" r="-3" b="-3"/>
          <a:stretch/>
        </p:blipFill>
        <p:spPr>
          <a:xfrm>
            <a:off x="6338316" y="633927"/>
            <a:ext cx="3547502" cy="27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9BD34-B7D3-47D2-8698-C7C99C63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Что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делать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если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укусила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змея</a:t>
            </a:r>
            <a:r>
              <a:rPr lang="en-US" dirty="0">
                <a:cs typeface="Calibri Light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360DC-0F56-48CF-B5EE-20DF6085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98" y="2545884"/>
            <a:ext cx="9615453" cy="35544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Как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можно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быстрее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обратиться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к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врачу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Надо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снять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: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браслеты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часы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и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т.д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.,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потому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что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возможно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у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вас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появится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отёк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Можно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не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туго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забинтовать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рану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или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место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укуса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 </a:t>
            </a:r>
          </a:p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Ни</a:t>
            </a:r>
            <a:r>
              <a:rPr lang="en-US" dirty="0">
                <a:solidFill>
                  <a:srgbClr val="000000"/>
                </a:solidFill>
              </a:rPr>
              <a:t>  в </a:t>
            </a:r>
            <a:r>
              <a:rPr lang="en-US" dirty="0" err="1">
                <a:solidFill>
                  <a:srgbClr val="000000"/>
                </a:solidFill>
              </a:rPr>
              <a:t>коем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случае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нельзя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отсасывать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яд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Нельзя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нервничать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потому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что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ваш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пульс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ускорится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и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яд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быстрее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распространится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по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телу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Нельзя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прижигать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рану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18" charset="2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Нельзя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накладывать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жгут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9354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85439-BFAF-452C-BE45-F5A040B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9359380" cy="18832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dirty="0" err="1"/>
              <a:t>Берегитесь</a:t>
            </a:r>
            <a:r>
              <a:rPr lang="en-US" sz="3700" dirty="0"/>
              <a:t> </a:t>
            </a:r>
            <a:r>
              <a:rPr lang="en-US" sz="3700" dirty="0" err="1"/>
              <a:t>этих</a:t>
            </a:r>
            <a:r>
              <a:rPr lang="en-US" sz="3700" dirty="0"/>
              <a:t> </a:t>
            </a:r>
            <a:r>
              <a:rPr lang="en-US" sz="3700" dirty="0" err="1"/>
              <a:t>созданий</a:t>
            </a:r>
            <a:r>
              <a:rPr lang="en-US" sz="3700" dirty="0"/>
              <a:t>! </a:t>
            </a:r>
            <a:br>
              <a:rPr lang="en-US" sz="3700" dirty="0"/>
            </a:br>
            <a:r>
              <a:rPr lang="en-US" sz="3700" dirty="0" err="1"/>
              <a:t>Если</a:t>
            </a:r>
            <a:r>
              <a:rPr lang="en-US" sz="3700" dirty="0"/>
              <a:t> </a:t>
            </a:r>
            <a:r>
              <a:rPr lang="en-US" sz="3700" dirty="0" err="1"/>
              <a:t>идёте</a:t>
            </a:r>
            <a:r>
              <a:rPr lang="en-US" sz="3700" dirty="0"/>
              <a:t> в </a:t>
            </a:r>
            <a:r>
              <a:rPr lang="en-US" sz="3700" dirty="0" err="1"/>
              <a:t>лес</a:t>
            </a:r>
            <a:r>
              <a:rPr lang="en-US" sz="3700" dirty="0"/>
              <a:t>, </a:t>
            </a:r>
            <a:r>
              <a:rPr lang="en-US" sz="3700" dirty="0" err="1"/>
              <a:t>то</a:t>
            </a:r>
            <a:r>
              <a:rPr lang="en-US" sz="3700" dirty="0"/>
              <a:t> </a:t>
            </a:r>
            <a:r>
              <a:rPr lang="en-US" sz="3700" dirty="0" err="1"/>
              <a:t>одевайте</a:t>
            </a:r>
            <a:r>
              <a:rPr lang="en-US" sz="3700" dirty="0"/>
              <a:t> </a:t>
            </a:r>
            <a:r>
              <a:rPr lang="en-US" sz="3700" dirty="0" err="1"/>
              <a:t>резиновые</a:t>
            </a:r>
            <a:r>
              <a:rPr lang="en-US" sz="3700" dirty="0"/>
              <a:t> </a:t>
            </a:r>
            <a:r>
              <a:rPr lang="en-US" sz="3700" dirty="0" err="1"/>
              <a:t>сапоги</a:t>
            </a:r>
            <a:r>
              <a:rPr lang="en-US" sz="3700" dirty="0"/>
              <a:t> и </a:t>
            </a:r>
            <a:r>
              <a:rPr lang="en-US" sz="3700" dirty="0" err="1"/>
              <a:t>берите</a:t>
            </a:r>
            <a:r>
              <a:rPr lang="en-US" sz="3700" dirty="0"/>
              <a:t> с </a:t>
            </a:r>
            <a:r>
              <a:rPr lang="en-US" sz="3700" dirty="0" err="1"/>
              <a:t>собой</a:t>
            </a:r>
            <a:r>
              <a:rPr lang="en-US" sz="3700" dirty="0"/>
              <a:t> </a:t>
            </a:r>
            <a:r>
              <a:rPr lang="en-US" sz="3700" dirty="0" err="1"/>
              <a:t>палку</a:t>
            </a:r>
            <a:r>
              <a:rPr lang="en-US" sz="3700" dirty="0"/>
              <a:t> </a:t>
            </a:r>
            <a:r>
              <a:rPr lang="en-US" sz="3700" dirty="0" err="1"/>
              <a:t>для</a:t>
            </a:r>
            <a:r>
              <a:rPr lang="en-US" sz="3700" dirty="0"/>
              <a:t> </a:t>
            </a:r>
            <a:r>
              <a:rPr lang="en-US" sz="3700" dirty="0" err="1"/>
              <a:t>проверки</a:t>
            </a:r>
            <a:r>
              <a:rPr lang="en-US" sz="3700" dirty="0"/>
              <a:t> </a:t>
            </a:r>
            <a:r>
              <a:rPr lang="en-US" sz="3700" dirty="0" err="1"/>
              <a:t>травы</a:t>
            </a:r>
            <a:r>
              <a:rPr lang="en-US" sz="3700" dirty="0"/>
              <a:t> </a:t>
            </a:r>
            <a:r>
              <a:rPr lang="en-US" sz="3700" dirty="0" err="1"/>
              <a:t>перед</a:t>
            </a:r>
            <a:r>
              <a:rPr lang="en-US" sz="3700" dirty="0"/>
              <a:t> </a:t>
            </a:r>
            <a:r>
              <a:rPr lang="en-US" sz="3700" dirty="0" err="1"/>
              <a:t>собой</a:t>
            </a:r>
            <a:r>
              <a:rPr lang="en-US" sz="3700" dirty="0"/>
              <a:t>.</a:t>
            </a:r>
            <a:br>
              <a:rPr lang="en-US" sz="3700" dirty="0"/>
            </a:br>
            <a:r>
              <a:rPr lang="en-US" sz="3700" dirty="0" err="1"/>
              <a:t>Будьте</a:t>
            </a:r>
            <a:r>
              <a:rPr lang="en-US" sz="3700" dirty="0"/>
              <a:t> </a:t>
            </a:r>
            <a:r>
              <a:rPr lang="en-US" sz="3700" dirty="0" err="1"/>
              <a:t>внимательны</a:t>
            </a:r>
            <a:r>
              <a:rPr lang="en-US" sz="3700" dirty="0"/>
              <a:t>!</a:t>
            </a:r>
          </a:p>
        </p:txBody>
      </p:sp>
      <p:pic>
        <p:nvPicPr>
          <p:cNvPr id="9" name="Picture 9" descr="Амазонский древесный удав, свернувшийся вокруг ветки">
            <a:extLst>
              <a:ext uri="{FF2B5EF4-FFF2-40B4-BE49-F238E27FC236}">
                <a16:creationId xmlns:a16="http://schemas.microsoft.com/office/drawing/2014/main" id="{23DF7BE7-1C13-4204-9FB4-ABC61CA3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810340"/>
            <a:ext cx="3331905" cy="2224046"/>
          </a:xfrm>
          <a:prstGeom prst="rect">
            <a:avLst/>
          </a:prstGeom>
        </p:spPr>
      </p:pic>
      <p:pic>
        <p:nvPicPr>
          <p:cNvPr id="5" name="Picture 8" descr="Голубая островная змея">
            <a:extLst>
              <a:ext uri="{FF2B5EF4-FFF2-40B4-BE49-F238E27FC236}">
                <a16:creationId xmlns:a16="http://schemas.microsoft.com/office/drawing/2014/main" id="{9EB42F2C-FFDD-4CF4-862C-46D9C6EB5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03" y="810340"/>
            <a:ext cx="3331905" cy="2224046"/>
          </a:xfrm>
          <a:prstGeom prst="rect">
            <a:avLst/>
          </a:prstGeom>
        </p:spPr>
      </p:pic>
      <p:pic>
        <p:nvPicPr>
          <p:cNvPr id="4" name="Picture 4" descr="Змея на черном фоне">
            <a:extLst>
              <a:ext uri="{FF2B5EF4-FFF2-40B4-BE49-F238E27FC236}">
                <a16:creationId xmlns:a16="http://schemas.microsoft.com/office/drawing/2014/main" id="{FA69A53C-69C4-42F0-8328-118355F9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14" y="724293"/>
            <a:ext cx="3260054" cy="23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935202-5D81-40E4-85F6-46175AE2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71" y="905421"/>
            <a:ext cx="3778286" cy="5037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070E-639B-44BF-9C00-7BD850F5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7829266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 2</vt:lpstr>
      <vt:lpstr>Frame</vt:lpstr>
      <vt:lpstr>Богданова  Анастасия Андреевна   3  "В" класс</vt:lpstr>
      <vt:lpstr>Змеи  нашего региона: гадюка, медянка и уж.</vt:lpstr>
      <vt:lpstr>Укус гадюки опасен, в том числе и из-за аллергических реакций.  При укусе возникают: сильный отек, головокружение, нарушение работы внутренних органов.</vt:lpstr>
      <vt:lpstr>Уж обыкновенный и  медянка обыкновенная - не ядовитые змеи.  Их укус для человека не опасен.</vt:lpstr>
      <vt:lpstr>Что делать если укусила змея?</vt:lpstr>
      <vt:lpstr>Берегитесь этих созданий!  Если идёте в лес, то одевайте резиновые сапоги и берите с собой палку для проверки травы перед собой. Будьте внимательны!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Bogdanov</dc:creator>
  <cp:lastModifiedBy>Andrey Bogdanov</cp:lastModifiedBy>
  <cp:revision>623</cp:revision>
  <dcterms:created xsi:type="dcterms:W3CDTF">2020-12-07T07:51:23Z</dcterms:created>
  <dcterms:modified xsi:type="dcterms:W3CDTF">2020-12-22T21:01:23Z</dcterms:modified>
</cp:coreProperties>
</file>