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sldIdLst>
    <p:sldId id="257" r:id="rId2"/>
    <p:sldId id="258" r:id="rId3"/>
    <p:sldId id="259" r:id="rId4"/>
    <p:sldId id="265" r:id="rId5"/>
    <p:sldId id="270" r:id="rId6"/>
    <p:sldId id="260" r:id="rId7"/>
    <p:sldId id="261" r:id="rId8"/>
    <p:sldId id="268" r:id="rId9"/>
    <p:sldId id="269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>
        <p:scale>
          <a:sx n="69" d="100"/>
          <a:sy n="69" d="100"/>
        </p:scale>
        <p:origin x="7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1BCA-A2E8-494D-B75B-CB3048B8B89E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D330D-2780-4200-964B-D37FD45F5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7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DC49A-3C6A-4CF4-B4FD-89D47833987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7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83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0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49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9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4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0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6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9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4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2D4F8B-CBDB-4063-AB55-DFD9A8294561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5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622779" y="3425780"/>
            <a:ext cx="9293953" cy="3065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 lIns="64291" tIns="32146" rIns="64291" bIns="32146"/>
          <a:lstStyle/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4800" b="1" kern="0" dirty="0" smtClean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32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48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съедобных новогодних пряников-подарков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48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en-US" sz="4800" b="1" kern="0" dirty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Helvetica Light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2800" b="1" kern="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Helvetica Light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727507" y="156253"/>
            <a:ext cx="5215944" cy="2209483"/>
          </a:xfrm>
          <a:prstGeom prst="rect">
            <a:avLst/>
          </a:prstGeom>
          <a:pattFill prst="lt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/>
        </p:spPr>
        <p:txBody>
          <a:bodyPr lIns="64291" tIns="32146" rIns="64291" bIns="32146"/>
          <a:lstStyle/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20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предмету 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20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20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1505, 6 К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20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группа №1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4400" b="1" kern="0" dirty="0" smtClean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4800" b="1" kern="0" dirty="0" smtClean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en-US" sz="4800" b="1" kern="0" dirty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Helvetica Light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2800" b="1" kern="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Helvetica Ligh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9" y="347729"/>
            <a:ext cx="3213751" cy="2542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444" y="2743200"/>
            <a:ext cx="1705445" cy="18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68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оценки: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305" y="903779"/>
            <a:ext cx="995899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305" y="1788234"/>
            <a:ext cx="104903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Критерием достижения первой цели будут выпеченные и украшенные пряники, которые учителя будут срывать с елочки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Критерием достижения второй цели будет активность на странице проекта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количество подписчиков,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лайков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отзывов. Также по результатам конкурса можно будет увидеть получилось ли у нас научить читателей страницы печь и украшать пряники.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833" y="5021750"/>
            <a:ext cx="1622472" cy="1567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65" y="116632"/>
            <a:ext cx="1385224" cy="163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3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576252" y="851156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899954" y="116632"/>
            <a:ext cx="758853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 smtClean="0">
              <a:latin typeface="Arial Narrow" pitchFamily="34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9984" y="1906979"/>
            <a:ext cx="968130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Потапов Александр (руководитель группы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Голубев Степан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Эркенов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Амир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Николаев Сергей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Сяткина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Анастасия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Сяткин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Александр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457" y="3496235"/>
            <a:ext cx="3080974" cy="30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Цели: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7339" y="1634325"/>
            <a:ext cx="9958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готовить и украшать новогодние пряники</a:t>
            </a: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Обучить этому всех желающих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64" y="4326272"/>
            <a:ext cx="3209254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9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Конечные продукты (результат работы):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1429" y="1067654"/>
            <a:ext cx="9958998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Новогодние пряники-подарки для учителей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Страничка проекта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обучением изготовлению пряников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Обучающая листовка с рецептом и фотографиями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068" y="1027537"/>
            <a:ext cx="2113548" cy="14297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730" y="4809784"/>
            <a:ext cx="1863736" cy="1863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260" y="2806121"/>
            <a:ext cx="1837981" cy="18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79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1429" y="1067654"/>
            <a:ext cx="99589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подарим учителям вкусные и приятные новогодние пряники-подарки – поздравим с Новым годом и порадуем близких нам людей!</a:t>
            </a:r>
          </a:p>
          <a:p>
            <a:pPr algn="just">
              <a:lnSpc>
                <a:spcPct val="9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Страничка нашего проекта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обучающая листовка помогут обучить изготовлению вкусных новогодних пряников много людей!!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поможем людям создать хорошее новогоднее настроение и научиться печь вкусные и красивые пряники и радовать ими друзей и близких!!!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301" y="5032281"/>
            <a:ext cx="2677397" cy="1673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0" y="758939"/>
            <a:ext cx="1427330" cy="11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305" y="903779"/>
            <a:ext cx="9958998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списка учителей, которым мы будем дарить пряники к Новому Году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о форме пряников, как символе для каждого учителя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истории новогодних пряников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Поиск и выбор рецептов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пряников по разным рецептам, фотографирование всех шагов каждого рецепта, тестирование результатов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 рецепта наших пряников и рецепта глазури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Украшение пряников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Упаковка пряников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Украшение новогодней елки для учителей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странички проекта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рецептами 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лайфхаками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печатной листовки с рецептами 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лайфхаками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изготовлению пряников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Раздача листовок всем желающим с возможной регистрацией на страничке проекта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51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164" y="678706"/>
            <a:ext cx="1063613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Саша Потапов – подбирает информацию об истории пряников, пишет список учителей, ищет и предлагает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рецепты, создает и ведет страницу проекта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Степа Голубев – подбирает и тестирует рецепты, выпекает пряники, создает контент для страницы проекта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Амир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Эркенов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ищет и предлагает символы для пряников, разрабатывает стиль и картинки для листовки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Сережа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Николаев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ищет и предлагает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рецепты, разрабатывает текст для листовки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Сяткина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Настя – ищет и предлагает варианты украшения пряников,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создает страничку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Сяткин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Саша – ищет и предлагает варианты упаковки пряников, подбирает вариант елки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в группе – принятие решения о символах для каждого учителя, выбор рецепта, выпечка, украшение и упаковка пряников, ведение странички Проекта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3999" y="984006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014350" y="317397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работы. Часть 1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Рецепты и изготовление: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0669" y="1496207"/>
            <a:ext cx="995899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26724"/>
              </p:ext>
            </p:extLst>
          </p:nvPr>
        </p:nvGraphicFramePr>
        <p:xfrm>
          <a:off x="1476890" y="1935783"/>
          <a:ext cx="9191109" cy="432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179">
                  <a:extLst>
                    <a:ext uri="{9D8B030D-6E8A-4147-A177-3AD203B41FA5}">
                      <a16:colId xmlns:a16="http://schemas.microsoft.com/office/drawing/2014/main" val="1417148037"/>
                    </a:ext>
                  </a:extLst>
                </a:gridCol>
                <a:gridCol w="6070204">
                  <a:extLst>
                    <a:ext uri="{9D8B030D-6E8A-4147-A177-3AD203B41FA5}">
                      <a16:colId xmlns:a16="http://schemas.microsoft.com/office/drawing/2014/main" val="1488949815"/>
                    </a:ext>
                  </a:extLst>
                </a:gridCol>
                <a:gridCol w="2191726">
                  <a:extLst>
                    <a:ext uri="{9D8B030D-6E8A-4147-A177-3AD203B41FA5}">
                      <a16:colId xmlns:a16="http://schemas.microsoft.com/office/drawing/2014/main" val="168389211"/>
                    </a:ext>
                  </a:extLst>
                </a:gridCol>
              </a:tblGrid>
              <a:tr h="5404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55538"/>
                          </a:solidFill>
                        </a:rPr>
                        <a:t>N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Задача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Неделя или дата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08793"/>
                  </a:ext>
                </a:extLst>
              </a:tr>
              <a:tr h="5404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Анализ истории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пряников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9-15 ноября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94900"/>
                  </a:ext>
                </a:extLst>
              </a:tr>
              <a:tr h="5404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Подбор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рецептов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9-15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ноября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632715"/>
                  </a:ext>
                </a:extLst>
              </a:tr>
              <a:tr h="5404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Выпечка пряников по 1 рецепту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16-21 ноября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65562"/>
                  </a:ext>
                </a:extLst>
              </a:tr>
              <a:tr h="5404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Дегустация и выбор лучшего рецепта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22 ноября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904704"/>
                  </a:ext>
                </a:extLst>
              </a:tr>
              <a:tr h="5404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Выпечка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нужного количества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23-30 ноября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4691"/>
                  </a:ext>
                </a:extLst>
              </a:tr>
              <a:tr h="5404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Украшение и упаковка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1- 15 декабря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12527"/>
                  </a:ext>
                </a:extLst>
              </a:tr>
              <a:tr h="5404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Развешивание на елке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25 декабря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826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40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3999" y="984006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014350" y="317397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работы. Часть 2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0669" y="1496207"/>
            <a:ext cx="995899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3873"/>
              </p:ext>
            </p:extLst>
          </p:nvPr>
        </p:nvGraphicFramePr>
        <p:xfrm>
          <a:off x="860669" y="1698887"/>
          <a:ext cx="10743196" cy="476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49">
                  <a:extLst>
                    <a:ext uri="{9D8B030D-6E8A-4147-A177-3AD203B41FA5}">
                      <a16:colId xmlns:a16="http://schemas.microsoft.com/office/drawing/2014/main" val="1417148037"/>
                    </a:ext>
                  </a:extLst>
                </a:gridCol>
                <a:gridCol w="7750129">
                  <a:extLst>
                    <a:ext uri="{9D8B030D-6E8A-4147-A177-3AD203B41FA5}">
                      <a16:colId xmlns:a16="http://schemas.microsoft.com/office/drawing/2014/main" val="1488949815"/>
                    </a:ext>
                  </a:extLst>
                </a:gridCol>
                <a:gridCol w="2462818">
                  <a:extLst>
                    <a:ext uri="{9D8B030D-6E8A-4147-A177-3AD203B41FA5}">
                      <a16:colId xmlns:a16="http://schemas.microsoft.com/office/drawing/2014/main" val="168389211"/>
                    </a:ext>
                  </a:extLst>
                </a:gridCol>
              </a:tblGrid>
              <a:tr h="45950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55538"/>
                          </a:solidFill>
                        </a:rPr>
                        <a:t>N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Задача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Неделя или дата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08793"/>
                  </a:ext>
                </a:extLst>
              </a:tr>
              <a:tr h="4595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Создание страницы проекта с пряниками в </a:t>
                      </a:r>
                      <a:r>
                        <a:rPr lang="ru-RU" dirty="0" err="1" smtClean="0">
                          <a:solidFill>
                            <a:srgbClr val="255538"/>
                          </a:solidFill>
                        </a:rPr>
                        <a:t>Инстаграм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9-15 ноября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94900"/>
                  </a:ext>
                </a:extLst>
              </a:tr>
              <a:tr h="11953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Выкладывание на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страницу информации – рецептов теста и глазури,</a:t>
                      </a:r>
                      <a:r>
                        <a:rPr lang="ru-RU" sz="1800" b="0" dirty="0" smtClean="0">
                          <a:solidFill>
                            <a:srgbClr val="255538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rgbClr val="255538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лайфхаков</a:t>
                      </a:r>
                      <a:r>
                        <a:rPr lang="ru-RU" sz="1800" b="0" dirty="0" smtClean="0">
                          <a:solidFill>
                            <a:srgbClr val="255538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, вариантов украшения, вариантов символов, фотографии процесса приготовления и украшения, 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фотографии со всех этапов проекта</a:t>
                      </a:r>
                      <a:endParaRPr lang="ru-RU" sz="1800" b="0" dirty="0" smtClean="0">
                        <a:solidFill>
                          <a:srgbClr val="255538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9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ноября – 31 декабря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632715"/>
                  </a:ext>
                </a:extLst>
              </a:tr>
              <a:tr h="4595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Создание листовки с итоговым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рецептом и ссылкой на страницу</a:t>
                      </a:r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, подбор информации и фотографий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– 6 дека</a:t>
                      </a:r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65562"/>
                  </a:ext>
                </a:extLst>
              </a:tr>
              <a:tr h="7470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Раздача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листовок и другое продвижение страницы для увеличения количества подписчиков. </a:t>
                      </a:r>
                      <a:r>
                        <a:rPr lang="ru-RU" sz="1800" b="0" dirty="0" smtClean="0">
                          <a:solidFill>
                            <a:srgbClr val="255538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На страницу могут подписаться все одноклассники, учителя, родители и друзья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6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– 20 декабря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904704"/>
                  </a:ext>
                </a:extLst>
              </a:tr>
              <a:tr h="5229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255538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Фотоконкурс на страничке</a:t>
                      </a:r>
                      <a:r>
                        <a:rPr lang="ru-RU" sz="1800" b="0" baseline="0" dirty="0" smtClean="0">
                          <a:solidFill>
                            <a:srgbClr val="255538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 среди читателей на</a:t>
                      </a:r>
                      <a:r>
                        <a:rPr lang="ru-RU" sz="1800" b="0" dirty="0" smtClean="0">
                          <a:solidFill>
                            <a:srgbClr val="255538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 самое красивое украшение новогоднего пряника</a:t>
                      </a:r>
                      <a:endParaRPr lang="ru-RU" b="0" dirty="0">
                        <a:solidFill>
                          <a:srgbClr val="255538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20-25 декабря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4691"/>
                  </a:ext>
                </a:extLst>
              </a:tr>
              <a:tr h="4595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Вручение подарка победителю</a:t>
                      </a:r>
                      <a:r>
                        <a:rPr lang="ru-RU" baseline="0" dirty="0" smtClean="0">
                          <a:solidFill>
                            <a:srgbClr val="255538"/>
                          </a:solidFill>
                        </a:rPr>
                        <a:t> и анализ активности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55538"/>
                          </a:solidFill>
                        </a:rPr>
                        <a:t>25 декабря</a:t>
                      </a:r>
                      <a:endParaRPr lang="ru-RU" dirty="0">
                        <a:solidFill>
                          <a:srgbClr val="25553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12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572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15997</TotalTime>
  <Words>606</Words>
  <Application>Microsoft Office PowerPoint</Application>
  <PresentationFormat>Широкоэкранный</PresentationFormat>
  <Paragraphs>149</Paragraphs>
  <Slides>10</Slides>
  <Notes>1</Notes>
  <HiddenSlides>8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Helvetica Light</vt:lpstr>
      <vt:lpstr>Times New Roman</vt:lpstr>
      <vt:lpstr>Tw Cen MT</vt:lpstr>
      <vt:lpstr>Tw Cen MT Condensed</vt:lpstr>
      <vt:lpstr>Wingdings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Ярцева Светлана Николаевна</dc:creator>
  <cp:lastModifiedBy>Арбузова Ольга Александровна</cp:lastModifiedBy>
  <cp:revision>214</cp:revision>
  <dcterms:created xsi:type="dcterms:W3CDTF">2015-08-27T09:40:30Z</dcterms:created>
  <dcterms:modified xsi:type="dcterms:W3CDTF">2020-12-24T16:21:33Z</dcterms:modified>
</cp:coreProperties>
</file>