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3"/>
  </p:notesMasterIdLst>
  <p:sldIdLst>
    <p:sldId id="257" r:id="rId2"/>
    <p:sldId id="258" r:id="rId3"/>
    <p:sldId id="259" r:id="rId4"/>
    <p:sldId id="265" r:id="rId5"/>
    <p:sldId id="270" r:id="rId6"/>
    <p:sldId id="260" r:id="rId7"/>
    <p:sldId id="267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55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88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4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81BCA-A2E8-494D-B75B-CB3048B8B89E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D330D-2780-4200-964B-D37FD45F5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17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DC49A-3C6A-4CF4-B4FD-89D47833987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537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2D4F8B-CBDB-4063-AB55-DFD9A8294561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2283-7BA2-4051-8F33-AEEFB3FB23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483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F8B-CBDB-4063-AB55-DFD9A8294561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2283-7BA2-4051-8F33-AEEFB3FB2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330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F8B-CBDB-4063-AB55-DFD9A8294561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2283-7BA2-4051-8F33-AEEFB3FB23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249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F8B-CBDB-4063-AB55-DFD9A8294561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2283-7BA2-4051-8F33-AEEFB3FB2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09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F8B-CBDB-4063-AB55-DFD9A8294561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2283-7BA2-4051-8F33-AEEFB3FB23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214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F8B-CBDB-4063-AB55-DFD9A8294561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2283-7BA2-4051-8F33-AEEFB3FB2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71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F8B-CBDB-4063-AB55-DFD9A8294561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2283-7BA2-4051-8F33-AEEFB3FB2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830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F8B-CBDB-4063-AB55-DFD9A8294561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2283-7BA2-4051-8F33-AEEFB3FB2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46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F8B-CBDB-4063-AB55-DFD9A8294561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2283-7BA2-4051-8F33-AEEFB3FB2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049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F8B-CBDB-4063-AB55-DFD9A8294561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2283-7BA2-4051-8F33-AEEFB3FB2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45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4F8B-CBDB-4063-AB55-DFD9A8294561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2283-7BA2-4051-8F33-AEEFB3FB23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374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2D4F8B-CBDB-4063-AB55-DFD9A8294561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5082283-7BA2-4051-8F33-AEEFB3FB23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925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 txBox="1">
            <a:spLocks noChangeArrowheads="1"/>
          </p:cNvSpPr>
          <p:nvPr/>
        </p:nvSpPr>
        <p:spPr>
          <a:xfrm>
            <a:off x="622779" y="3425780"/>
            <a:ext cx="9293953" cy="30651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txBody>
          <a:bodyPr lIns="64291" tIns="32146" rIns="64291" bIns="32146"/>
          <a:lstStyle/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endParaRPr lang="ru-RU" sz="4800" b="1" kern="0" dirty="0" smtClean="0">
              <a:solidFill>
                <a:srgbClr val="255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r>
              <a:rPr lang="ru-RU" sz="3200" b="1" kern="0" dirty="0" smtClean="0">
                <a:solidFill>
                  <a:srgbClr val="255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</a:t>
            </a:r>
          </a:p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r>
              <a:rPr lang="ru-RU" sz="4800" b="1" kern="0" dirty="0" smtClean="0">
                <a:solidFill>
                  <a:srgbClr val="255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съедобных новогодних пряников-подарков</a:t>
            </a:r>
          </a:p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r>
              <a:rPr lang="ru-RU" sz="4800" b="1" kern="0" dirty="0" smtClean="0">
                <a:solidFill>
                  <a:srgbClr val="255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endParaRPr lang="en-US" sz="4800" b="1" kern="0" dirty="0">
              <a:solidFill>
                <a:srgbClr val="255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Helvetica Light" charset="0"/>
            </a:endParaRPr>
          </a:p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endParaRPr lang="ru-RU" sz="2800" b="1" kern="0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sym typeface="Helvetica Light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6727507" y="156253"/>
            <a:ext cx="5215944" cy="2209483"/>
          </a:xfrm>
          <a:prstGeom prst="rect">
            <a:avLst/>
          </a:prstGeom>
          <a:pattFill prst="ltDn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/>
        </p:spPr>
        <p:txBody>
          <a:bodyPr lIns="64291" tIns="32146" rIns="64291" bIns="32146"/>
          <a:lstStyle/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r>
              <a:rPr lang="ru-RU" sz="2000" b="1" kern="0" dirty="0" smtClean="0">
                <a:solidFill>
                  <a:srgbClr val="255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1505, 6 К</a:t>
            </a:r>
          </a:p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Потапов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Александр</a:t>
            </a:r>
          </a:p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Голубев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Степан</a:t>
            </a:r>
          </a:p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endParaRPr lang="ru-RU" sz="4400" b="1" kern="0" dirty="0" smtClean="0">
              <a:solidFill>
                <a:srgbClr val="255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endParaRPr lang="ru-RU" sz="4400" b="1" kern="0" dirty="0" smtClean="0">
              <a:solidFill>
                <a:srgbClr val="255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endParaRPr lang="ru-RU" sz="4800" b="1" kern="0" dirty="0" smtClean="0">
              <a:solidFill>
                <a:srgbClr val="255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endParaRPr lang="en-US" sz="4800" b="1" kern="0" dirty="0">
              <a:solidFill>
                <a:srgbClr val="255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Helvetica Light" charset="0"/>
            </a:endParaRPr>
          </a:p>
          <a:p>
            <a:pPr defTabSz="410751" eaLnBrk="0" hangingPunct="0">
              <a:lnSpc>
                <a:spcPct val="80000"/>
              </a:lnSpc>
              <a:spcBef>
                <a:spcPts val="2953"/>
              </a:spcBef>
            </a:pPr>
            <a:endParaRPr lang="ru-RU" sz="2800" b="1" kern="0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sym typeface="Helvetica Light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2779" y="347729"/>
            <a:ext cx="3213751" cy="2542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47444" y="2743200"/>
            <a:ext cx="1705445" cy="181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668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247591"/>
            <a:ext cx="10637989" cy="610538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2555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конечные продукты: </a:t>
            </a:r>
            <a:r>
              <a:rPr lang="ru-RU" sz="3000" dirty="0" smtClean="0">
                <a:solidFill>
                  <a:srgbClr val="2555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(посты и </a:t>
            </a:r>
            <a:r>
              <a:rPr lang="ru-RU" sz="3000" dirty="0" err="1" smtClean="0">
                <a:solidFill>
                  <a:srgbClr val="2555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сторис</a:t>
            </a:r>
            <a:r>
              <a:rPr lang="ru-RU" sz="3000" dirty="0" smtClean="0">
                <a:solidFill>
                  <a:srgbClr val="2555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218" y="858129"/>
            <a:ext cx="1529819" cy="30596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8656" y="865137"/>
            <a:ext cx="1509551" cy="3019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1889" y="891657"/>
            <a:ext cx="1496291" cy="2992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5626" y="897477"/>
            <a:ext cx="1493381" cy="29867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8532" y="865137"/>
            <a:ext cx="1509551" cy="3019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9359" y="865137"/>
            <a:ext cx="1509551" cy="30191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218" y="3917767"/>
            <a:ext cx="1303862" cy="26077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4949" y="3917768"/>
            <a:ext cx="1303862" cy="26077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8625" y="3917766"/>
            <a:ext cx="1303863" cy="26077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6447" y="3917766"/>
            <a:ext cx="1311738" cy="2623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2143" y="3936586"/>
            <a:ext cx="1302328" cy="26046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5821" y="3936586"/>
            <a:ext cx="1324055" cy="264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9944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524000" y="341705"/>
            <a:ext cx="9144000" cy="377117"/>
            <a:chOff x="0" y="387587"/>
            <a:chExt cx="9144000" cy="377117"/>
          </a:xfrm>
        </p:grpSpPr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2901190" y="387587"/>
              <a:ext cx="5873502" cy="25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4291" tIns="32146" rIns="64291" bIns="32146" anchor="b"/>
            <a:lstStyle/>
            <a:p>
              <a:pPr algn="r"/>
              <a:endParaRPr lang="en-US" sz="1600" b="1" dirty="0">
                <a:solidFill>
                  <a:srgbClr val="4F0288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21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325189" y="116632"/>
            <a:ext cx="8163299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305" y="903779"/>
            <a:ext cx="995899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3627" y="903779"/>
            <a:ext cx="10490354" cy="579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Цели проекта были достигнуты.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желающие члены команды научились печь и украшать пряники.</a:t>
            </a:r>
          </a:p>
          <a:p>
            <a:pPr algn="just">
              <a:lnSpc>
                <a:spcPct val="90000"/>
              </a:lnSpc>
            </a:pPr>
            <a:endParaRPr lang="ru-RU" sz="2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Пряники для учителей испечены и подарены. </a:t>
            </a:r>
          </a:p>
          <a:p>
            <a:pPr algn="just">
              <a:lnSpc>
                <a:spcPct val="90000"/>
              </a:lnSpc>
            </a:pPr>
            <a:endParaRPr lang="ru-RU" sz="2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Страница проекта в </a:t>
            </a:r>
            <a:r>
              <a:rPr 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инстаграм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создана, ведется и теперь у нее уже больше 148 подписчиков. Они </a:t>
            </a:r>
            <a:r>
              <a:rPr 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лайкают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посты и пишут комментарии.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считаю этот проект очень полезным опытом и в следующем году надеюсь сделать еще более интересный проект и с активным участием группы.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891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576252" y="851156"/>
            <a:ext cx="9144000" cy="377117"/>
            <a:chOff x="0" y="387587"/>
            <a:chExt cx="9144000" cy="377117"/>
          </a:xfrm>
        </p:grpSpPr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2901190" y="387587"/>
              <a:ext cx="5873502" cy="25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4291" tIns="32146" rIns="64291" bIns="32146" anchor="b"/>
            <a:lstStyle/>
            <a:p>
              <a:pPr algn="r"/>
              <a:endParaRPr lang="en-US" sz="1600" b="1" dirty="0">
                <a:solidFill>
                  <a:srgbClr val="4F0288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21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899954" y="116632"/>
            <a:ext cx="758853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 smtClean="0">
              <a:latin typeface="Arial Narrow" pitchFamily="34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Команда: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39984" y="1906979"/>
            <a:ext cx="96813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Потапов Александр (руководитель группы)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Голубев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Степан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23418" y="2674301"/>
            <a:ext cx="3980869" cy="39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99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524000" y="341705"/>
            <a:ext cx="9144000" cy="377117"/>
            <a:chOff x="0" y="387587"/>
            <a:chExt cx="9144000" cy="377117"/>
          </a:xfrm>
        </p:grpSpPr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2901190" y="387587"/>
              <a:ext cx="5873502" cy="25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4291" tIns="32146" rIns="64291" bIns="32146" anchor="b"/>
            <a:lstStyle/>
            <a:p>
              <a:pPr algn="r"/>
              <a:endParaRPr lang="en-US" sz="1600" b="1" dirty="0">
                <a:solidFill>
                  <a:srgbClr val="4F0288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21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325189" y="116632"/>
            <a:ext cx="8163299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Цели: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7339" y="1634325"/>
            <a:ext cx="99589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 algn="just">
              <a:lnSpc>
                <a:spcPct val="90000"/>
              </a:lnSpc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Научиться готовить и украшать новогодние пряники</a:t>
            </a:r>
          </a:p>
          <a:p>
            <a:pPr marL="742950" indent="-742950" algn="just">
              <a:lnSpc>
                <a:spcPct val="90000"/>
              </a:lnSpc>
              <a:buFont typeface="+mj-lt"/>
              <a:buAutoNum type="arabicPeriod"/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 algn="just">
              <a:lnSpc>
                <a:spcPct val="90000"/>
              </a:lnSpc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Обучить этому всех желающих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33364" y="4326272"/>
            <a:ext cx="3209254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9989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524000" y="341705"/>
            <a:ext cx="9144000" cy="377117"/>
            <a:chOff x="0" y="387587"/>
            <a:chExt cx="9144000" cy="377117"/>
          </a:xfrm>
        </p:grpSpPr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2901190" y="387587"/>
              <a:ext cx="5873502" cy="25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4291" tIns="32146" rIns="64291" bIns="32146" anchor="b"/>
            <a:lstStyle/>
            <a:p>
              <a:pPr algn="r"/>
              <a:endParaRPr lang="en-US" sz="1600" b="1" dirty="0">
                <a:solidFill>
                  <a:srgbClr val="4F0288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21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325189" y="116632"/>
            <a:ext cx="8163299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Конечные продукты (результат работы):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11429" y="1067654"/>
            <a:ext cx="9958998" cy="579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Новогодние пряники-подарки для учителей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Страничка проекта в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Инстаграм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обучением изготовлению пряников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5005" y="1067654"/>
            <a:ext cx="2305990" cy="24342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6347" y="1870364"/>
            <a:ext cx="1558090" cy="2077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3853" y="4542708"/>
            <a:ext cx="1053737" cy="21074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4742" y="4523588"/>
            <a:ext cx="1063297" cy="21265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5191" y="4542708"/>
            <a:ext cx="1053737" cy="21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979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524000" y="341705"/>
            <a:ext cx="9144000" cy="377117"/>
            <a:chOff x="0" y="387587"/>
            <a:chExt cx="9144000" cy="377117"/>
          </a:xfrm>
        </p:grpSpPr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2901190" y="387587"/>
              <a:ext cx="5873502" cy="25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4291" tIns="32146" rIns="64291" bIns="32146" anchor="b"/>
            <a:lstStyle/>
            <a:p>
              <a:pPr algn="r"/>
              <a:endParaRPr lang="en-US" sz="1600" b="1" dirty="0">
                <a:solidFill>
                  <a:srgbClr val="4F0288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21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325189" y="116632"/>
            <a:ext cx="8163299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11429" y="1067654"/>
            <a:ext cx="9958998" cy="44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подарим учителям вкусные и приятные новогодние пряники-подарки – поздравим с Новым годом и порадуем близких нам людей!</a:t>
            </a:r>
          </a:p>
          <a:p>
            <a:pPr algn="just">
              <a:lnSpc>
                <a:spcPct val="90000"/>
              </a:lnSpc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Страничка нашего проекта в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Инстаграм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поможет обучить изготовлению вкусных новогодних пряников много людей!!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поможем людям создать хорошее новогоднее настроение и научиться печь вкусные и красивые пряники и радовать ими друзей и близких!!!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60771" y="4346021"/>
            <a:ext cx="3809755" cy="23810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670" y="758939"/>
            <a:ext cx="1427330" cy="11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737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524000" y="341705"/>
            <a:ext cx="9144000" cy="377117"/>
            <a:chOff x="0" y="387587"/>
            <a:chExt cx="9144000" cy="377117"/>
          </a:xfrm>
        </p:grpSpPr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2901190" y="387587"/>
              <a:ext cx="5873502" cy="25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4291" tIns="32146" rIns="64291" bIns="32146" anchor="b"/>
            <a:lstStyle/>
            <a:p>
              <a:pPr algn="r"/>
              <a:endParaRPr lang="en-US" sz="1600" b="1" dirty="0">
                <a:solidFill>
                  <a:srgbClr val="4F0288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21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325189" y="116632"/>
            <a:ext cx="8163299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8162" y="397669"/>
            <a:ext cx="9958998" cy="740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списка учителей, которым мы будем дарить пряники к Новому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Году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о форме пряников, как символе для каждого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учителя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истории новогодних пряников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Поиск и выбор рецептов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Изготовление пряников по разным рецептам, фотографирование всех шагов каждого рецепта, тестирование результатов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Выбор рецепта наших пряников и рецепта глазури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Украшение пряников</a:t>
            </a:r>
          </a:p>
          <a:p>
            <a:pPr algn="just">
              <a:lnSpc>
                <a:spcPct val="900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Упаковка пряников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Доставка пряников-подарков для учителей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странички проекта в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Инстаграм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 рецептами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051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524000" y="341705"/>
            <a:ext cx="9144000" cy="377117"/>
            <a:chOff x="0" y="387587"/>
            <a:chExt cx="9144000" cy="377117"/>
          </a:xfrm>
        </p:grpSpPr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2901190" y="387587"/>
              <a:ext cx="5873502" cy="25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4291" tIns="32146" rIns="64291" bIns="32146" anchor="b"/>
            <a:lstStyle/>
            <a:p>
              <a:pPr algn="r"/>
              <a:endParaRPr lang="en-US" sz="1600" b="1" dirty="0">
                <a:solidFill>
                  <a:srgbClr val="4F0288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21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  <a:ln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325189" y="116632"/>
            <a:ext cx="8163299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эффективности оценки: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305" y="903779"/>
            <a:ext cx="995899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305" y="1788234"/>
            <a:ext cx="1049035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Критерием достижения первой цели будут выпеченные и украшенные пряники, которые мы подарим учителям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Критерием достижения второй цели будет активность на странице проекта в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инстаграм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количество подписчиков,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лайков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отзывов. Также по результатам этой активности можно будет увидеть получилось ли у нас научить читателей страницы печь и украшать пряники.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solidFill>
                <a:srgbClr val="4747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62833" y="5021750"/>
            <a:ext cx="1622472" cy="15673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0865" y="116632"/>
            <a:ext cx="1385224" cy="163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9234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417" y="135049"/>
            <a:ext cx="10227211" cy="68087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2555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конечные продукты: (пряники)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6883" y="3702569"/>
            <a:ext cx="2184328" cy="2912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6165" y="1147637"/>
            <a:ext cx="1667415" cy="2223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820" y="3730784"/>
            <a:ext cx="1636631" cy="2182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0861" y="1173628"/>
            <a:ext cx="1699344" cy="22657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1581" y="983800"/>
            <a:ext cx="1699346" cy="22657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8625" y="3797124"/>
            <a:ext cx="2042497" cy="27233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3721" y="4017817"/>
            <a:ext cx="1688425" cy="22582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7189" y="813097"/>
            <a:ext cx="2997185" cy="40087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415" y="948728"/>
            <a:ext cx="1693720" cy="22582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058531" y="4769958"/>
            <a:ext cx="1714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8102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247591"/>
            <a:ext cx="10637989" cy="61053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2555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конечные продукты: </a:t>
            </a:r>
            <a:r>
              <a:rPr lang="ru-RU" sz="3600" dirty="0" smtClean="0">
                <a:solidFill>
                  <a:srgbClr val="2555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(страничка)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245" y="1149924"/>
            <a:ext cx="2625437" cy="52508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1626" y="1149923"/>
            <a:ext cx="2625437" cy="5250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8008" y="1149924"/>
            <a:ext cx="2642756" cy="52855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1709" y="1149923"/>
            <a:ext cx="2725881" cy="545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1739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16283</TotalTime>
  <Words>337</Words>
  <Application>Microsoft Office PowerPoint</Application>
  <PresentationFormat>Произвольный</PresentationFormat>
  <Paragraphs>103</Paragraphs>
  <Slides>11</Slides>
  <Notes>1</Notes>
  <HiddenSlides>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Интеграл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Наши конечные продукты: (пряники)</vt:lpstr>
      <vt:lpstr>Наши конечные продукты: (страничка)</vt:lpstr>
      <vt:lpstr>Наши конечные продукты: (посты и сторис)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Ярцева Светлана Николаевна</dc:creator>
  <cp:lastModifiedBy>user</cp:lastModifiedBy>
  <cp:revision>226</cp:revision>
  <dcterms:created xsi:type="dcterms:W3CDTF">2015-08-27T09:40:30Z</dcterms:created>
  <dcterms:modified xsi:type="dcterms:W3CDTF">2021-02-12T20:18:19Z</dcterms:modified>
</cp:coreProperties>
</file>