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EDEA105-3CED-431B-948B-68FE007E98F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F4ACBEC-7B14-4F79-9399-7173E46B30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Пальчиковый театр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4941168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Проект учеников 2 В класса</a:t>
            </a:r>
          </a:p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Алексеева Марфа</a:t>
            </a:r>
          </a:p>
          <a:p>
            <a:r>
              <a:rPr lang="ru-RU" dirty="0" smtClean="0"/>
              <a:t>Бахтдавлатова Зарина</a:t>
            </a:r>
          </a:p>
          <a:p>
            <a:r>
              <a:rPr lang="ru-RU" dirty="0" smtClean="0"/>
              <a:t>Берзова Надежда</a:t>
            </a:r>
          </a:p>
          <a:p>
            <a:r>
              <a:rPr lang="ru-RU" dirty="0" smtClean="0"/>
              <a:t>Игошин Вениамин</a:t>
            </a:r>
          </a:p>
          <a:p>
            <a:r>
              <a:rPr lang="ru-RU" dirty="0" smtClean="0"/>
              <a:t>Мельник София</a:t>
            </a:r>
          </a:p>
          <a:p>
            <a:pPr indent="0">
              <a:buNone/>
            </a:pPr>
            <a:r>
              <a:rPr lang="ru-RU" dirty="0" smtClean="0"/>
              <a:t>Консультант – Финагенова Вера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3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Цель</a:t>
            </a:r>
            <a:r>
              <a:rPr lang="ru-RU" sz="2000" i="1" dirty="0" smtClean="0"/>
              <a:t>:</a:t>
            </a:r>
            <a:r>
              <a:rPr lang="ru-RU" dirty="0" smtClean="0"/>
              <a:t> </a:t>
            </a:r>
            <a:r>
              <a:rPr lang="ru-RU" sz="1600" dirty="0" smtClean="0">
                <a:latin typeface="+mj-lt"/>
              </a:rPr>
              <a:t>Создать спектакль, попробовав себя в качестве кукольников, сценаристов, актеров, режиссеров, декораторов. Научить младших ребят делать пальчиковых кукол, показать, что с их помощью можно играть и даже самим ставить спектакли.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282" y="2852936"/>
            <a:ext cx="72625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Задачи: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1600" dirty="0" smtClean="0">
                <a:latin typeface="+mj-lt"/>
              </a:rPr>
              <a:t>Познакомиться с разными видами кукольных спектаклей.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+mj-lt"/>
              </a:rPr>
              <a:t>Написать сценарий для своего кукольного спектакля.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+mj-lt"/>
              </a:rPr>
              <a:t>Сделать пальчиковых кукол – будущих героев спектакля.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+mj-lt"/>
              </a:rPr>
              <a:t>Изготовить декорации для спектакля.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+mj-lt"/>
              </a:rPr>
              <a:t>Провести мастер-класс по изготовлению пальчиковых кукол в               1 классе.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+mj-lt"/>
              </a:rPr>
              <a:t>Показать спектакль одноклассникам.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74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mycdn.me/i?r=AzEPZsRbOZEKgBhR0XGMT1RkreBIxapSARsciSgmUCXNEq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73" y="1362572"/>
            <a:ext cx="2561571" cy="18111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7248" y="99324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Теневой театр</a:t>
            </a:r>
            <a:endParaRPr lang="ru-RU" b="1" dirty="0"/>
          </a:p>
        </p:txBody>
      </p:sp>
      <p:pic>
        <p:nvPicPr>
          <p:cNvPr id="2054" name="Picture 6" descr="https://erc.ua/upload/uploaded_images/284/5aa2ff4e57a40_50962g-5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2" y="3948030"/>
            <a:ext cx="2627967" cy="17537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972" y="377345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Пальчиковые куклы</a:t>
            </a:r>
            <a:endParaRPr lang="ru-RU" b="1" dirty="0"/>
          </a:p>
        </p:txBody>
      </p:sp>
      <p:pic>
        <p:nvPicPr>
          <p:cNvPr id="2058" name="Picture 10" descr="https://cdn1.ozone.ru/s3/multimedia-i/6009230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23" y="3897656"/>
            <a:ext cx="2160240" cy="19884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3712990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Перчаточные куклы</a:t>
            </a:r>
            <a:endParaRPr lang="ru-RU" b="1" dirty="0"/>
          </a:p>
        </p:txBody>
      </p:sp>
      <p:pic>
        <p:nvPicPr>
          <p:cNvPr id="2060" name="Picture 12" descr="https://img.banggood.com/images/oaupload/banggood/images/4D/8C/4a11f2d8-ce69-4fd3-9d02-e63eac384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5" y="3680154"/>
            <a:ext cx="1724693" cy="15127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580" y="349548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Марионетки</a:t>
            </a:r>
            <a:endParaRPr lang="ru-RU" b="1" dirty="0"/>
          </a:p>
        </p:txBody>
      </p:sp>
      <p:pic>
        <p:nvPicPr>
          <p:cNvPr id="2062" name="Picture 14" descr="https://ljplus.ru/img/l/i/litik/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78" y="1362572"/>
            <a:ext cx="1787538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5190" y="1082454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Тростевые куклы</a:t>
            </a:r>
            <a:endParaRPr lang="ru-RU" b="1" dirty="0"/>
          </a:p>
        </p:txBody>
      </p:sp>
      <p:pic>
        <p:nvPicPr>
          <p:cNvPr id="2064" name="Picture 16" descr="http://ljplus.ru/img4/m/a/mar_u_sya/IMG_18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41" y="1451786"/>
            <a:ext cx="1567403" cy="20898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9321" y="1082454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Выводные куклы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40161" y="5239741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Изучили разные виды </a:t>
            </a:r>
          </a:p>
          <a:p>
            <a:pPr algn="ctr"/>
            <a:r>
              <a:rPr lang="ru-RU" b="1" i="1" dirty="0" smtClean="0"/>
              <a:t>кукол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384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6514353" cy="369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61048"/>
            <a:ext cx="2448272" cy="184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4750496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Сделали кукол – </a:t>
            </a:r>
          </a:p>
          <a:p>
            <a:pPr algn="ctr"/>
            <a:r>
              <a:rPr lang="ru-RU" b="1" i="1" dirty="0" smtClean="0"/>
              <a:t>персонажей спектакля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265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40899"/>
            <a:ext cx="2448272" cy="2692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39651"/>
            <a:ext cx="3666914" cy="219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9155"/>
            <a:ext cx="3306874" cy="255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49611" y="3573016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Нарисовали декорации</a:t>
            </a:r>
            <a:endParaRPr lang="ru-RU" sz="24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1" y="4165938"/>
            <a:ext cx="3456384" cy="155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53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2568699" cy="236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68" y="1124744"/>
            <a:ext cx="2264289" cy="253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2304256" cy="364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5" y="3348747"/>
            <a:ext cx="1736347" cy="240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56002"/>
            <a:ext cx="2490322" cy="210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40948" y="5013176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Провели </a:t>
            </a:r>
          </a:p>
          <a:p>
            <a:pPr algn="ctr"/>
            <a:r>
              <a:rPr lang="ru-RU" b="1" i="1" dirty="0" smtClean="0"/>
              <a:t>мастер-класс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839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5" y="1156772"/>
            <a:ext cx="3312368" cy="238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3751018" cy="211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96" y="1150272"/>
            <a:ext cx="3679896" cy="223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4380088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Показали спектакль</a:t>
            </a:r>
          </a:p>
          <a:p>
            <a:pPr algn="ctr"/>
            <a:r>
              <a:rPr lang="ru-RU" b="1" i="1" dirty="0" smtClean="0"/>
              <a:t>одноклассникам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344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135</TotalTime>
  <Words>136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Пальчиковый театр</vt:lpstr>
      <vt:lpstr>Участники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Пальчиковый театр</dc:title>
  <dc:creator>User</dc:creator>
  <cp:lastModifiedBy>User</cp:lastModifiedBy>
  <cp:revision>20</cp:revision>
  <dcterms:created xsi:type="dcterms:W3CDTF">2021-02-07T06:39:05Z</dcterms:created>
  <dcterms:modified xsi:type="dcterms:W3CDTF">2021-02-09T15:27:30Z</dcterms:modified>
</cp:coreProperties>
</file>