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15"/>
  </p:notesMasterIdLst>
  <p:sldIdLst>
    <p:sldId id="256" r:id="rId2"/>
    <p:sldId id="261" r:id="rId3"/>
    <p:sldId id="268" r:id="rId4"/>
    <p:sldId id="257" r:id="rId5"/>
    <p:sldId id="258" r:id="rId6"/>
    <p:sldId id="260" r:id="rId7"/>
    <p:sldId id="259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A62C"/>
    <a:srgbClr val="FF6699"/>
    <a:srgbClr val="FF0066"/>
    <a:srgbClr val="0066FF"/>
    <a:srgbClr val="9900FF"/>
    <a:srgbClr val="6311D1"/>
    <a:srgbClr val="FFCF05"/>
    <a:srgbClr val="69A12B"/>
    <a:srgbClr val="0462FA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55" autoAdjust="0"/>
  </p:normalViewPr>
  <p:slideViewPr>
    <p:cSldViewPr snapToGrid="0">
      <p:cViewPr varScale="1">
        <p:scale>
          <a:sx n="81" d="100"/>
          <a:sy n="81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27D98-7739-4587-ACCD-BCA456A6F3BD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A06A4-DFD9-4FA4-93AE-E5A48C4B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29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33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5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766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31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4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432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91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86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454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7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73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6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01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27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1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13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3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7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75117" y="3851018"/>
            <a:ext cx="403433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Ученика 3 класса «А»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Филина Антона</a:t>
            </a:r>
            <a:endParaRPr lang="ru-RU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0727" y="2185060"/>
            <a:ext cx="5391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ПРОЕКТ</a:t>
            </a:r>
          </a:p>
          <a:p>
            <a:pPr algn="ctr"/>
            <a:r>
              <a:rPr lang="ru-RU" sz="4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ТАНК Т-80 «БАРС»</a:t>
            </a:r>
            <a:endParaRPr lang="ru-RU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962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curtains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3689" y="771606"/>
            <a:ext cx="6588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3"/>
                </a:solidFill>
                <a:latin typeface="verdana" panose="020B0604030504040204" pitchFamily="34" charset="0"/>
              </a:rPr>
              <a:t>ИНТЕРЕСНЫЙ ФАКТ:</a:t>
            </a:r>
            <a:endParaRPr lang="ru-RU" sz="2400" dirty="0">
              <a:solidFill>
                <a:schemeClr val="accent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96791" y="-430976"/>
            <a:ext cx="5902941" cy="8046847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558140" y="1626437"/>
            <a:ext cx="5201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/>
                </a:solidFill>
              </a:rPr>
              <a:t>Многобашенный советский исполин Т-28 получил у финнов прозвище «ПОЧТОВЫЙ ПОЕЗД», «ФУРГОН», или «ДИЛИЖАНС».</a:t>
            </a:r>
          </a:p>
          <a:p>
            <a:r>
              <a:rPr lang="ru-RU" sz="2400" dirty="0" smtClean="0">
                <a:solidFill>
                  <a:schemeClr val="accent3"/>
                </a:solidFill>
              </a:rPr>
              <a:t>И дело не в том, что он и, правда, похож на вагон из-за длины.</a:t>
            </a:r>
          </a:p>
          <a:p>
            <a:r>
              <a:rPr lang="ru-RU" sz="2400" dirty="0" smtClean="0">
                <a:solidFill>
                  <a:schemeClr val="accent3"/>
                </a:solidFill>
              </a:rPr>
              <a:t>Во время захвата танка капитан Янов вез то ли зарплату, то ли почту, то ли все вместе. Содержимое танка напомнило финнам почтовый дилижанс, как в американских вестернах.</a:t>
            </a:r>
            <a:endParaRPr lang="ru-RU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000">
        <p:wheel spokes="1"/>
      </p:transition>
    </mc:Choice>
    <mc:Fallback>
      <p:transition spd="slow" advTm="14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643" y="-285008"/>
            <a:ext cx="6364664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 smtClean="0">
              <a:solidFill>
                <a:srgbClr val="7030A0"/>
              </a:solidFill>
              <a:latin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rgbClr val="7030A0"/>
                </a:solidFill>
                <a:latin typeface="verdana" panose="020B0604030504040204" pitchFamily="34" charset="0"/>
              </a:rPr>
              <a:t>ТАНКИ, НАХОДЯЩИЕСЯ НА ВООРУЖЕНИИ РОССИИ В НАШЕ ВРЕМЯ</a:t>
            </a:r>
            <a:endParaRPr lang="ru-RU" sz="22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97313" y="150739"/>
            <a:ext cx="4364928" cy="601833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747873" y="1642126"/>
            <a:ext cx="5569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Самый старый танк, находящийся в строю </a:t>
            </a:r>
            <a:r>
              <a:rPr lang="ru-RU" sz="2000" b="1" dirty="0" smtClean="0">
                <a:solidFill>
                  <a:srgbClr val="7030A0"/>
                </a:solidFill>
              </a:rPr>
              <a:t>Т-72БМ «УРАЛ»</a:t>
            </a:r>
            <a:r>
              <a:rPr lang="ru-RU" dirty="0" smtClean="0">
                <a:solidFill>
                  <a:srgbClr val="7030A0"/>
                </a:solidFill>
              </a:rPr>
              <a:t>. Танк принят на вооружение в 1973 году.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873" y="2466835"/>
            <a:ext cx="56286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Второй по старшинству – </a:t>
            </a:r>
            <a:r>
              <a:rPr lang="ru-RU" sz="2000" b="1" dirty="0" smtClean="0">
                <a:solidFill>
                  <a:srgbClr val="7030A0"/>
                </a:solidFill>
              </a:rPr>
              <a:t>Т-80У «БАРС»</a:t>
            </a:r>
            <a:r>
              <a:rPr lang="ru-RU" dirty="0" smtClean="0">
                <a:solidFill>
                  <a:srgbClr val="7030A0"/>
                </a:solidFill>
              </a:rPr>
              <a:t>. Первый образец танка был принят на вооружение в 1976 году.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873" y="4433261"/>
            <a:ext cx="491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Уникальный российский танк </a:t>
            </a:r>
            <a:r>
              <a:rPr lang="ru-RU" sz="2000" b="1" dirty="0" smtClean="0">
                <a:solidFill>
                  <a:srgbClr val="7030A0"/>
                </a:solidFill>
              </a:rPr>
              <a:t>Т-14 «АРМАТА»</a:t>
            </a:r>
            <a:r>
              <a:rPr lang="ru-RU" sz="2000" dirty="0" smtClean="0">
                <a:solidFill>
                  <a:srgbClr val="7030A0"/>
                </a:solidFill>
              </a:rPr>
              <a:t>, единственная в </a:t>
            </a:r>
            <a:r>
              <a:rPr lang="ru-RU" dirty="0" smtClean="0">
                <a:solidFill>
                  <a:srgbClr val="7030A0"/>
                </a:solidFill>
              </a:rPr>
              <a:t>мире</a:t>
            </a:r>
            <a:r>
              <a:rPr lang="ru-RU" sz="2000" dirty="0" smtClean="0">
                <a:solidFill>
                  <a:srgbClr val="7030A0"/>
                </a:solidFill>
              </a:rPr>
              <a:t> машина четвертого поколения.</a:t>
            </a:r>
          </a:p>
          <a:p>
            <a:endParaRPr lang="ru-RU" sz="2000" dirty="0">
              <a:solidFill>
                <a:srgbClr val="FF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873" y="3156775"/>
            <a:ext cx="3918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Самый молодой и самый </a:t>
            </a:r>
            <a:r>
              <a:rPr lang="ru-RU" dirty="0" smtClean="0">
                <a:solidFill>
                  <a:srgbClr val="7030A0"/>
                </a:solidFill>
              </a:rPr>
              <a:t>современный</a:t>
            </a:r>
            <a:r>
              <a:rPr lang="ru-RU" sz="2000" dirty="0" smtClean="0">
                <a:solidFill>
                  <a:srgbClr val="7030A0"/>
                </a:solidFill>
              </a:rPr>
              <a:t> на </a:t>
            </a:r>
            <a:r>
              <a:rPr lang="ru-RU" dirty="0" smtClean="0">
                <a:solidFill>
                  <a:srgbClr val="7030A0"/>
                </a:solidFill>
              </a:rPr>
              <a:t>вооружении танк</a:t>
            </a:r>
            <a:r>
              <a:rPr lang="ru-RU" sz="2000" dirty="0" smtClean="0">
                <a:solidFill>
                  <a:srgbClr val="7030A0"/>
                </a:solidFill>
              </a:rPr>
              <a:t> – </a:t>
            </a:r>
            <a:r>
              <a:rPr lang="ru-RU" sz="2000" b="1" dirty="0" smtClean="0">
                <a:solidFill>
                  <a:srgbClr val="7030A0"/>
                </a:solidFill>
              </a:rPr>
              <a:t>Т90А «ВЛАДИМИР»</a:t>
            </a:r>
            <a:r>
              <a:rPr lang="ru-RU" sz="2000" dirty="0" smtClean="0">
                <a:solidFill>
                  <a:srgbClr val="7030A0"/>
                </a:solidFill>
              </a:rPr>
              <a:t>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0011" y="5659836"/>
            <a:ext cx="680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</a:rPr>
              <a:t>Танк Т-14 «АРМАТА» был </a:t>
            </a:r>
            <a:r>
              <a:rPr lang="ru-RU" sz="2200" dirty="0">
                <a:solidFill>
                  <a:srgbClr val="C00000"/>
                </a:solidFill>
              </a:rPr>
              <a:t>впервые продемонстрирован 9 мая 2019 года на Параде победы в Москве.</a:t>
            </a:r>
          </a:p>
        </p:txBody>
      </p:sp>
    </p:spTree>
    <p:extLst>
      <p:ext uri="{BB962C8B-B14F-4D97-AF65-F5344CB8AC3E}">
        <p14:creationId xmlns:p14="http://schemas.microsoft.com/office/powerpoint/2010/main" val="82664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8000">
        <p15:prstTrans prst="origami"/>
      </p:transition>
    </mc:Choice>
    <mc:Fallback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410" y="534390"/>
            <a:ext cx="887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ДЛЯ САМЫХ ВНИМАТЕЛЬНЫХ ЭРУДИТОВ…</a:t>
            </a:r>
            <a:endParaRPr lang="ru-RU" sz="2800" dirty="0">
              <a:solidFill>
                <a:srgbClr val="C00000"/>
              </a:solidFill>
            </a:endParaRPr>
          </a:p>
        </p:txBody>
      </p:sp>
      <p:sp useBgFill="1">
        <p:nvSpPr>
          <p:cNvPr id="3" name="TextBox 2"/>
          <p:cNvSpPr txBox="1"/>
          <p:nvPr/>
        </p:nvSpPr>
        <p:spPr>
          <a:xfrm>
            <a:off x="451263" y="1417244"/>
            <a:ext cx="11281558" cy="483209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Что объединяет танк Т-80 «Барс» и снежного барса?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Благодаря чему снежный барс прыгает на расстояние до 6 метров?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За счет чего танк совершает маневр до 5 метров?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Управляет огнем в бою наводчик. Как называется режим, позволяющий командиру экипажа, независимо от наводчика, взять управление полностью, или частично на себя?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Танк Т-80 «Барс» оснащен комплексом «Арена». Для чего она предназначена?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Сколько весит танк Т-80 «Барс»?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Какое основное орудие танка?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Сколько выстрелов танк делает в минуту?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Сколько человек составляет экипаж танка?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Количество органов управления танком сведено к минимуму. Какие </a:t>
            </a:r>
            <a:r>
              <a:rPr lang="ru-RU" sz="2200" dirty="0">
                <a:solidFill>
                  <a:srgbClr val="7030A0"/>
                </a:solidFill>
              </a:rPr>
              <a:t>э</a:t>
            </a:r>
            <a:r>
              <a:rPr lang="ru-RU" sz="2200" dirty="0" smtClean="0">
                <a:solidFill>
                  <a:srgbClr val="7030A0"/>
                </a:solidFill>
              </a:rPr>
              <a:t>то органы?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В каком году танк Т-80 «Барс» принят на вооружение?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7030A0"/>
                </a:solidFill>
              </a:rPr>
              <a:t>Как называется новейший российский танк четвертого поколения и в каком году он был впервые продемонстрирован на Параде Победы в Москве? </a:t>
            </a:r>
          </a:p>
        </p:txBody>
      </p:sp>
    </p:spTree>
    <p:extLst>
      <p:ext uri="{BB962C8B-B14F-4D97-AF65-F5344CB8AC3E}">
        <p14:creationId xmlns:p14="http://schemas.microsoft.com/office/powerpoint/2010/main" val="93095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curtains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506" y="625405"/>
            <a:ext cx="992579" cy="5694737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vert="wordArtVert" wrap="square" rtlCol="0">
            <a:spAutoFit/>
          </a:bodyPr>
          <a:lstStyle/>
          <a:p>
            <a:pPr lvl="0"/>
            <a:r>
              <a:rPr lang="ru-RU" sz="4800" dirty="0" smtClean="0">
                <a:solidFill>
                  <a:srgbClr val="C00000"/>
                </a:solidFill>
              </a:rPr>
              <a:t>ОТВЕТЫ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9668" y="275449"/>
            <a:ext cx="10901548" cy="5632311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Прыжок.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Благодаря длинному хвосту, превышающему три четверти его тела, который служит балансиром.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За счет газотурбинного двигателя, мощностью 1400 лошадиных сил.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Режим «Дубль».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Для защиты танков от противотанковых гранат и ракет.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46 тонн.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125-миллиметровая гладкоствольная  пушка.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7-8 выстрелов в минуту.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3 человека.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Штурвал, педаль «газа», педаль тормоза.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В 1976 году.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Т-14 «Армата». 9 мая 2019 года.</a:t>
            </a:r>
          </a:p>
          <a:p>
            <a:pPr marL="342900" indent="-342900">
              <a:buFont typeface="+mj-lt"/>
              <a:buAutoNum type="arabicPeriod"/>
            </a:pPr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3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0">
        <p:dissolve/>
      </p:transition>
    </mc:Choice>
    <mc:Fallback>
      <p:transition spd="slow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83" y="929962"/>
            <a:ext cx="117921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Танк Т-80 «Барс» быстроходен и малозаметен на любой местности, способен совершать марши на большие расстояния и перевозиться всеми видами транспорта.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Основное вооружение размещено во вращающейся башне, силовая установка и трансмиссия- в кормовой части корпуса.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Экипаж размещен раздельно: командир танка и наводчик – в боевом отделении, механик-водитель – в отделении управления.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Управляет огнем в бою наводчик, но режим «Дубль», установленный на танке, позволяет командиру экипажа полностью или частично взять управление на себя и поразить цель.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Танк «Барс» оснащен комплексом «Арена», который предназначен для защиты танка от противотанковых гранат и ракет. «Арена» защищает танк при любой погоде, в любых боевых условиях.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Количество органов управления сведено к минимуму – штурвал, педаль «газа», педаль тормоза. Это позволяет водителю сосредотачивать внимание на дороге, на местности, на поле боя и обеспечивает его длительную работоспособность. Снижается утомляемость механиков-водителей на длительных маршах.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3216" y="345187"/>
            <a:ext cx="4453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ВВЕДЕНИЕ…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3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000">
        <p14:doors dir="vert"/>
      </p:transition>
    </mc:Choice>
    <mc:Fallback>
      <p:transition spd="slow"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3283" y="365329"/>
            <a:ext cx="41617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Цели проекта: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53283" y="2791139"/>
            <a:ext cx="46586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Задачи проекта:</a:t>
            </a:r>
            <a:endParaRPr lang="ru-RU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5340" y="1233330"/>
            <a:ext cx="99906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200" b="1" dirty="0" smtClean="0">
                <a:solidFill>
                  <a:srgbClr val="6CA62C"/>
                </a:solidFill>
              </a:rPr>
              <a:t>Узнать почему танк Т-80 назван Барсом, имеет ли это название отношение к представителю семейства кошачьих – снежному барсу, и что между ними общего.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 smtClean="0">
                <a:solidFill>
                  <a:srgbClr val="6CA62C"/>
                </a:solidFill>
              </a:rPr>
              <a:t>Выяснить, находится ли данный танк на вооружении России в наше время.</a:t>
            </a:r>
            <a:endParaRPr lang="ru-RU" sz="2200" b="1" dirty="0">
              <a:solidFill>
                <a:srgbClr val="6CA62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5340" y="3750370"/>
            <a:ext cx="986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200" b="1" dirty="0" smtClean="0">
                <a:solidFill>
                  <a:srgbClr val="6CA62C"/>
                </a:solidFill>
              </a:rPr>
              <a:t>Рассмотреть историю происхождения слова «Танк».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 smtClean="0">
                <a:solidFill>
                  <a:srgbClr val="6CA62C"/>
                </a:solidFill>
              </a:rPr>
              <a:t>Сравнить танк Т-80 «Барс» с дикой кошкой, в честь которой он назван.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 smtClean="0">
                <a:solidFill>
                  <a:srgbClr val="6CA62C"/>
                </a:solidFill>
              </a:rPr>
              <a:t>Узнать устройство танка и его технические характеристики.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 smtClean="0">
                <a:solidFill>
                  <a:srgbClr val="6CA62C"/>
                </a:solidFill>
              </a:rPr>
              <a:t>Проанализировать  названия и прозвища русских танков.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 smtClean="0">
                <a:solidFill>
                  <a:srgbClr val="6CA62C"/>
                </a:solidFill>
              </a:rPr>
              <a:t>Рассмотреть разновидности танков, стоящих на вооружении России в наше время.</a:t>
            </a:r>
            <a:endParaRPr lang="ru-RU" sz="2200" b="1" dirty="0">
              <a:solidFill>
                <a:srgbClr val="6CA6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0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00">
        <p14:prism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0090" y="482529"/>
            <a:ext cx="9537708" cy="294837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ru-RU" sz="3200" cap="none" dirty="0" smtClean="0">
                <a:solidFill>
                  <a:srgbClr val="69A12B"/>
                </a:solidFill>
                <a:latin typeface="tahoma" panose="020B0604030504040204" pitchFamily="34" charset="0"/>
                <a:ea typeface="+mn-ea"/>
                <a:cs typeface="+mn-cs"/>
              </a:rPr>
              <a:t>Технические характеристики танка Т-80 «Барс»</a:t>
            </a:r>
            <a:endParaRPr lang="ru-RU" sz="3200" dirty="0">
              <a:solidFill>
                <a:srgbClr val="69A12B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77" y="1647099"/>
            <a:ext cx="5888424" cy="4258000"/>
          </a:xfrm>
          <a:ln w="76200">
            <a:solidFill>
              <a:schemeClr val="accent1">
                <a:lumMod val="75000"/>
              </a:schemeClr>
            </a:solidFill>
          </a:ln>
          <a:scene3d>
            <a:camera prst="perspectiveContrastingLeftFacing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290036" y="1144609"/>
            <a:ext cx="67166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Вес танка – 46 тонн.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Скорострельность стрельбы – 7-8 выстрелов в минуту.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Основное орудие танка – 125-миллиметровая гладкоствольная пушка, спаренная с пулеметом ПКТ.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Комплект вооружения – прицел-дальномер, ночной прицел и механизм заряжания.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Экипаж танка – 3 человека.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Бронекомплект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 – 45 выстрелов, из них 28 в конвейере.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1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8000">
        <p14:conveyor dir="l"/>
      </p:transition>
    </mc:Choice>
    <mc:Fallback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897" y="178130"/>
            <a:ext cx="7992094" cy="5728452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scene3d>
            <a:camera prst="isometricRightUp"/>
            <a:lightRig rig="threePt" dir="t"/>
          </a:scene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46564" y="178130"/>
            <a:ext cx="5830747" cy="130386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Чем похожи Танк-Т80 «БАРС» и снежный барс.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9277" y="1599656"/>
            <a:ext cx="59270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   Идеальный танк – это гармоничное сочетание трех составляющих: броня, огонь, и маневр.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   Развить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до необходимого совершенства третью составляющую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– маневр, российским конструкторам удалось в 1990 году, когда одна из модификаций танка Т-80 получила новый ГАЗОТУРБИННЫЙ ДВИГАТЕЛЬ мощностью в 1400 лошадиных сил.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   Испытатели вдруг обнаружили в нем способность совершать прыжки. 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  Именно поэтому танк Т-80У получил имя «БАРС».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63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5000">
        <p15:prstTrans prst="wind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73717" y="897991"/>
            <a:ext cx="8703325" cy="14533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Время разгона танка «БАРС» до скорости 50 км/час составляет 17 секунд, а «прыжок» с места на 3-5 метров танк производит за 1-2 секунды.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8463" y="2610015"/>
            <a:ext cx="90338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СНЕЖНЫЕ БАРСЫ – чемпионы по прыжкам в длину.</a:t>
            </a:r>
          </a:p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В погоне за добычей они могут прыгнуть на расстояние до 6 метров.</a:t>
            </a:r>
          </a:p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Добиться таких результатов им помогает их великолепный длинный хвост, который служит балансиром.</a:t>
            </a:r>
          </a:p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Кстати, хвост барсов превышает три четверти длины его тела.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88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5000">
        <p15:prstTrans prst="airplane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533065">
            <a:off x="5605153" y="2937384"/>
            <a:ext cx="6828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accent2">
                    <a:lumMod val="50000"/>
                  </a:schemeClr>
                </a:solidFill>
              </a:rPr>
              <a:t>ПРЫЖОК</a:t>
            </a:r>
            <a:endParaRPr lang="ru-RU" sz="9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4656" y="3128447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ПРЫЖОК</a:t>
            </a:r>
          </a:p>
        </p:txBody>
      </p:sp>
    </p:spTree>
    <p:extLst>
      <p:ext uri="{BB962C8B-B14F-4D97-AF65-F5344CB8AC3E}">
        <p14:creationId xmlns:p14="http://schemas.microsoft.com/office/powerpoint/2010/main" val="83201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:wheel spokes="1"/>
      </p:transition>
    </mc:Choice>
    <mc:Fallback>
      <p:transition spd="slow" advTm="4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97950" y="112951"/>
            <a:ext cx="6975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История происхождения слова ТАНК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8" y="405339"/>
            <a:ext cx="4404073" cy="604889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4543571" y="697726"/>
            <a:ext cx="7545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Первый танк был изобретен в Англии. Это был гигантский бронированный автомобиль.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«Бесстрашный и неуязвимый, устремляется он всей своей громадой в самую кипень боя , под снаряды и пули, свободно берет вражьи окопы, как пустое, не значащее препятствие, и, посеяв вокруг себя разрушение и смерть, преспокойно возвращается в свой полк», писал журнал «Нива» в 1917 году.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Английские солдаты назвали этого своего нового боевого товарища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tank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– («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тэнк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»).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0864" y="3006050"/>
            <a:ext cx="7581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Таким образом, слово «танк» происходит от английского слова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tank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 (то есть «бак», «цистерна», «резервуар»).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2404" y="3837047"/>
            <a:ext cx="74865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В России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название новой боевой машины первоначально называли на русский манер – «ЛОХАНЬ».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В немецкой армии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за ним закрепилось другое название – БРОНИРОВАННАЯ БОЕВАЯ ПОВОЗКА, или просто – «ПАНЦЕР».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У французов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– ПОВОЗКА БОЕВАЯ, на жаргоне военных просто «ШАР».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Итальянцы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употребляли термин – ПОВОЗКА ВООРУЖЕННАЯ.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Шведы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– БОЕВАЯ ПОВОЗКА.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Поляки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– ПОВОЗКА.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4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0000">
        <p14:ripple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95054" y="285402"/>
            <a:ext cx="8911885" cy="54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НАЗВАНИЯ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И </a:t>
            </a:r>
            <a:r>
              <a:rPr lang="ru-RU" sz="2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ПРОЗВИЩА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</a:rPr>
              <a:t>РУССКИХ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ru-RU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ТАНКОВ</a:t>
            </a:r>
            <a:endParaRPr lang="ru-RU" sz="2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28222" y="1329683"/>
            <a:ext cx="6074625" cy="828088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593767" y="1246909"/>
            <a:ext cx="2945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Самоходную установку ИСУ-152 бойцы Красной Армии именовали уважительно и грозно «ЗВЕРОБОЙ».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757" y="5101991"/>
            <a:ext cx="225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Тяжелый танк КВ-1 за неуязвимость немцы нарекли «ПРИЗРАКОМ»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3308" y="1062243"/>
            <a:ext cx="5260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Опытный БТ-СВ-2, практически замотанный со всех сторон наклонными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</a:rPr>
              <a:t>бронелистами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, получил на испытаниях прозвище «ЧЕРЕПАХА».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5091" y="1468398"/>
            <a:ext cx="2683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У знаменитого танка Т-34 на башне было два люка,  в открытом положении напоминавшие уши. З а это он получил прозвище «УШАСТЫЙ» или</a:t>
            </a:r>
            <a:r>
              <a:rPr lang="ru-RU" dirty="0" smtClean="0"/>
              <a:t> «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МИККИ-МАУС»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8914" y="2299394"/>
            <a:ext cx="2101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По варианту башни Т-34 называли «ПИРОЖОК» И «ГАЙКА».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08770" y="2299394"/>
            <a:ext cx="3883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Самый первый советский танк МС-1, или же Т-18 имел сзади устройство для преодоления траншей и рвов. За это он получил прозвище «НОСОРОГ» и «ТЯНИ-ТОЛКАЙ».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767" y="3497017"/>
            <a:ext cx="2371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Более легкий танк 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Т-60 немцы прозвали  «САРАНЧОЙ» за его небольшие размеры.</a:t>
            </a:r>
          </a:p>
        </p:txBody>
      </p:sp>
    </p:spTree>
    <p:extLst>
      <p:ext uri="{BB962C8B-B14F-4D97-AF65-F5344CB8AC3E}">
        <p14:creationId xmlns:p14="http://schemas.microsoft.com/office/powerpoint/2010/main" val="134160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6000">
        <p:circle/>
      </p:transition>
    </mc:Choice>
    <mc:Fallback>
      <p:transition spd="slow" advTm="3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1605</TotalTime>
  <Words>1190</Words>
  <Application>Microsoft Office PowerPoint</Application>
  <PresentationFormat>Широкоэкранный</PresentationFormat>
  <Paragraphs>96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Garamond</vt:lpstr>
      <vt:lpstr>tahoma</vt:lpstr>
      <vt:lpstr>verdana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Технические характеристики танка Т-80 «Барс»</vt:lpstr>
      <vt:lpstr>Чем похожи Танк-Т80 «БАРС» и снежный барс.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Волнистый попугай</dc:title>
  <dc:creator>Татьяна</dc:creator>
  <cp:lastModifiedBy>Татьяна</cp:lastModifiedBy>
  <cp:revision>155</cp:revision>
  <dcterms:created xsi:type="dcterms:W3CDTF">2019-11-14T13:30:12Z</dcterms:created>
  <dcterms:modified xsi:type="dcterms:W3CDTF">2021-02-10T17:15:12Z</dcterms:modified>
</cp:coreProperties>
</file>