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63" r:id="rId5"/>
    <p:sldId id="257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24"/>
  </p:normalViewPr>
  <p:slideViewPr>
    <p:cSldViewPr snapToGrid="0" snapToObjects="1">
      <p:cViewPr varScale="1">
        <p:scale>
          <a:sx n="70" d="100"/>
          <a:sy n="70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Диаграмма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Лист1!$A$1:$A$3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9-1847-9525-856840C019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0822063"/>
        <c:axId val="840805519"/>
      </c:barChart>
      <c:catAx>
        <c:axId val="8408220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805519"/>
        <c:crosses val="autoZero"/>
        <c:auto val="1"/>
        <c:lblAlgn val="ctr"/>
        <c:lblOffset val="100"/>
        <c:noMultiLvlLbl val="0"/>
      </c:catAx>
      <c:valAx>
        <c:axId val="8408055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82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Диаграмма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Лист1!$C$1:$C$3</c:f>
              <c:numCache>
                <c:formatCode>General</c:formatCode>
                <c:ptCount val="3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2-254A-AE6A-DB4756FECE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0822063"/>
        <c:axId val="840805519"/>
      </c:barChart>
      <c:catAx>
        <c:axId val="8408220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805519"/>
        <c:crosses val="autoZero"/>
        <c:auto val="1"/>
        <c:lblAlgn val="ctr"/>
        <c:lblOffset val="100"/>
        <c:noMultiLvlLbl val="0"/>
      </c:catAx>
      <c:valAx>
        <c:axId val="84080551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82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12-01T11:08:20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33580 11553 0,'0'0'0,"0"0"0,0 0 15,0 0-15,0 0 0,0 0 16,0 0-16,0 0 16,0 0-16,0 0 0,0 0 15,0 0-15,0 0 16,0 0-16,0 0 16,0 0-16,0 0 0,0 0 31,0 0-31,0 0 0,0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E665B-FA01-F644-A051-744AFB3C6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0B3C-8F7B-EB41-B4BF-5D3138572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0B3C-8F7B-EB41-B4BF-5D31385722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7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0B3C-8F7B-EB41-B4BF-5D31385722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2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0B3C-8F7B-EB41-B4BF-5D31385722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56E63-4209-1143-858D-0611FA85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451F30-C857-944A-BDE1-FE29C664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B56D6-8696-2641-AB8C-12D5916D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1E10-01E9-A34F-8744-FE476922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B78DD-E4E9-FC43-A011-0FC7F35B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4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E25B-5AE3-1045-8B41-9D7BAA86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A5065-64FA-2745-A2ED-63795C587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7631A-7B8B-1447-8505-7CB962F5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FA1B37-2007-2546-A44F-0C86C59E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FC4AB-CBEF-2E4B-9105-12F7F8A9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B7E849-8D96-164D-9D33-2C153D0B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7F3F2A-6103-F54A-AF46-003F7FDDC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6A44B-84BC-BB4D-87D7-77515505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F5F57-D186-F84D-8379-EA2A010D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6FF05-E0DC-7B47-8FF8-6F8E2027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B0B27-C633-454E-BCDA-57D3FA26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499EF-EBDC-494D-B6F1-53ED571F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AB7B7-81B1-A048-A3D6-21941FF2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ADF0D-7487-FD43-99AD-48C440A5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21096-36D9-8F43-986B-3E0FBB0F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64A2-17BA-074C-B7BC-EC449897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A7E7-C5CA-1F41-9405-64844ED6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320DE-FA8A-FD43-9C5A-343A7DDC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BCB63-B0D4-414D-9D71-FA21CC1F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E4AD2-9CFF-7345-A91D-306B6A77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A646-2008-544A-88E4-D5DFB4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3CBEC-B8B1-8A4E-B06E-489F68199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DE6A-3F1B-8948-B3DD-BD226FC0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3F1B8-04BC-EB45-93F0-C452EDBB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0B56F9-DE91-B74D-8D78-E302A61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3A824-99B5-2847-85FB-CBFECC90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ABFD-5D2F-8E40-A29A-0DD32710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B3350-D888-084E-A87D-668CB7C4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AA395A-0DE1-5747-9FA7-2F578AC51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BBBD0F-DDF4-3142-A6DC-76F85C976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E40195-7F4F-5745-BC51-830B61508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256C8D-84EC-3E40-8262-43996BA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E98D8-E369-5348-9767-1BF55BED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F334AF-3009-214D-9EA0-ACF0C874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7472-1F49-0244-A874-E31C1D52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4B4B04-028B-0443-8175-E310C37D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73370-166E-7347-AF36-0CCC6EBC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57DAEC-04BF-1A40-A1A0-C2E6495E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BB63E2-BAF2-5648-A659-0AC49BEC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2793A-9D5A-5941-AAF3-048F02C8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DECC8B-D7DB-4A4A-A0DA-845DF609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85E5-BD06-AB45-9ADA-E4250F87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7E51A-F691-F845-B04D-2EAF8542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FFC40-303B-B641-8A5A-40FE84EA4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C49F6-DB21-E04D-B998-ED963A2E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8F4CDD-633E-F547-B0B9-776200FE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21408-FCAB-7B45-AD09-E89019DF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9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B0FB6-2A92-1946-82A0-E74DBC8E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5DFF6E-B5E5-A042-BB16-26BA2841B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BC4EF5-61F4-AD41-BB18-E38E457FF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B8B8B8-79F2-3C46-BCA8-70AAAB7F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D9DF8-F2FE-E64C-8E14-64618A1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9DCE18-6FD6-6747-BBC1-89B07731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9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F8096-69C5-4445-A495-64516A80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DC05A-E1C2-0149-9DC6-75ED4221B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86DA9-D95C-F442-928C-92981B709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C1EA-C1FE-8447-97F7-83ECD6637049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D81BB-7512-8A48-990D-68E9FC91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611CE-BF4B-6641-9AF1-973BF5618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79E6-0F2D-374D-BC8C-5559D8A0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EAD85-9684-CF4B-9F46-29C9C3067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ru-RU" dirty="0"/>
              <a:t>Жизнь певчего дрозда.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7645D-879F-ED44-B108-F3BB148CF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7420" y="2479630"/>
            <a:ext cx="4277159" cy="26638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689C1-3434-C543-A711-7170DEF2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45" y="2236743"/>
            <a:ext cx="5194767" cy="32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B5667-4F20-504F-B02E-114DF4A0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Тема проектной работы: Жизнь певчего дрозда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41106-806D-AE41-AFA9-BA816142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>
            <a:normAutofit fontScale="3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300" b="1" dirty="0"/>
              <a:t>Актуальность:</a:t>
            </a:r>
          </a:p>
          <a:p>
            <a:pPr marL="0" indent="0">
              <a:buNone/>
            </a:pPr>
            <a:r>
              <a:rPr lang="ru-RU" sz="4300" b="1" dirty="0"/>
              <a:t>    </a:t>
            </a:r>
            <a:r>
              <a:rPr lang="ru-RU" sz="4300" dirty="0"/>
              <a:t>Мне очень интересно было наблюдать за тем:</a:t>
            </a:r>
            <a:endParaRPr lang="en-US" sz="4300" dirty="0"/>
          </a:p>
          <a:p>
            <a:pPr marL="0" indent="0">
              <a:buNone/>
            </a:pPr>
            <a:r>
              <a:rPr lang="ru-RU" sz="4300" dirty="0"/>
              <a:t>       - как появилось гнездо в цветочном горшке в доме у моих бабушки и дедушки;</a:t>
            </a:r>
          </a:p>
          <a:p>
            <a:pPr marL="0" indent="0">
              <a:buNone/>
            </a:pPr>
            <a:r>
              <a:rPr lang="ru-RU" sz="4300" dirty="0"/>
              <a:t>       - как в гнезде родились и подросли птенцы певчего дрозда. </a:t>
            </a:r>
          </a:p>
          <a:p>
            <a:pPr marL="0" indent="0">
              <a:buNone/>
            </a:pPr>
            <a:r>
              <a:rPr lang="ru-RU" sz="4300" dirty="0"/>
              <a:t>Мне захотелось поделиться этой интересной историей со своими одноклассниками и рассказать им о такой прекрасной птице как певчий дрозд.</a:t>
            </a:r>
            <a:endParaRPr lang="ru-RU" sz="43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4300" b="1" dirty="0"/>
              <a:t>Цели</a:t>
            </a:r>
            <a:r>
              <a:rPr lang="ru-RU" sz="4300" dirty="0"/>
              <a:t> моего</a:t>
            </a:r>
            <a:r>
              <a:rPr lang="en-US" sz="4300" dirty="0"/>
              <a:t> </a:t>
            </a:r>
            <a:r>
              <a:rPr lang="ru-RU" sz="4300" dirty="0"/>
              <a:t>проекта:</a:t>
            </a:r>
          </a:p>
          <a:p>
            <a:pPr marL="0" indent="0">
              <a:buNone/>
            </a:pPr>
            <a:r>
              <a:rPr lang="ru-RU" sz="4300" dirty="0"/>
              <a:t>       - создать и продемонстрировать фильм про жизнь певчих дроздов;</a:t>
            </a:r>
          </a:p>
          <a:p>
            <a:pPr marL="0" indent="0">
              <a:buNone/>
            </a:pPr>
            <a:r>
              <a:rPr lang="ru-RU" sz="4300" dirty="0"/>
              <a:t>       - выложить фильм на портал школы для изучения другими школьниками.</a:t>
            </a:r>
          </a:p>
          <a:p>
            <a:pPr marL="0" indent="0">
              <a:buNone/>
            </a:pPr>
            <a:r>
              <a:rPr lang="ru-RU" sz="4300" dirty="0"/>
              <a:t> Для достижения цели я поставил перед собой следующие </a:t>
            </a:r>
            <a:r>
              <a:rPr lang="ru-RU" sz="4300" b="1" dirty="0"/>
              <a:t>задачи</a:t>
            </a:r>
            <a:r>
              <a:rPr lang="ru-RU" sz="4300" dirty="0"/>
              <a:t>:</a:t>
            </a:r>
            <a:r>
              <a:rPr lang="en-US" sz="4300" dirty="0"/>
              <a:t> </a:t>
            </a:r>
            <a:endParaRPr lang="ru-RU" sz="4300" dirty="0"/>
          </a:p>
          <a:p>
            <a:pPr marL="0" indent="0">
              <a:buNone/>
            </a:pPr>
            <a:r>
              <a:rPr lang="ru-RU" sz="4300" dirty="0"/>
              <a:t>   </a:t>
            </a:r>
            <a:r>
              <a:rPr lang="en-US" sz="4300" dirty="0"/>
              <a:t>-</a:t>
            </a:r>
            <a:r>
              <a:rPr lang="ru-RU" sz="4300" dirty="0"/>
              <a:t> изучить некоторые факты из жизни певчих дроздов; </a:t>
            </a:r>
          </a:p>
          <a:p>
            <a:pPr marL="0" indent="0">
              <a:buNone/>
            </a:pPr>
            <a:r>
              <a:rPr lang="ru-RU" sz="4300" dirty="0"/>
              <a:t>   - выбрать наиболее интересные факты и рассказать о них школьникам;</a:t>
            </a:r>
          </a:p>
          <a:p>
            <a:pPr marL="0" indent="0">
              <a:buNone/>
            </a:pPr>
            <a:r>
              <a:rPr lang="ru-RU" sz="4300" dirty="0"/>
              <a:t>   - провести опрос ребят из класса для выяснения того, что они знают о певчих дроздах.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300" b="1" dirty="0"/>
              <a:t>Результат проекта.</a:t>
            </a:r>
          </a:p>
          <a:p>
            <a:pPr marL="0" indent="0">
              <a:buNone/>
            </a:pPr>
            <a:r>
              <a:rPr lang="ru-RU" sz="4300" b="1" dirty="0"/>
              <a:t>   </a:t>
            </a:r>
            <a:r>
              <a:rPr lang="ru-RU" sz="4300" dirty="0"/>
              <a:t>- узнал о певчем дрозде, о том, как он вылупился из гнезда, вырос, самостоятельно полетел и как его родители за ним ухаживали и кормили его;</a:t>
            </a:r>
          </a:p>
          <a:p>
            <a:pPr marL="0" indent="0">
              <a:buNone/>
            </a:pPr>
            <a:r>
              <a:rPr lang="ru-RU" sz="4300" dirty="0"/>
              <a:t>  - рассказал об этом своим одноклассникам;</a:t>
            </a:r>
          </a:p>
          <a:p>
            <a:pPr marL="0" indent="0">
              <a:buNone/>
            </a:pPr>
            <a:r>
              <a:rPr lang="ru-RU" sz="4300" dirty="0"/>
              <a:t>  - создал фильм о небольшом отрезке жизни певчего дрозда.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0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39CE-D0D8-9847-A194-8FD10FB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A741C-025D-AF46-B4B3-C0D0B0BB7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Вопросы (до проекта)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35652-B23C-F046-B953-106423089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Сколько дней высиживает певчий дрозд птенцов?</a:t>
            </a:r>
          </a:p>
          <a:p>
            <a:r>
              <a:rPr lang="ru-RU" sz="2000" dirty="0"/>
              <a:t>Сколько откладывает яиц певчий дрозд за один раз?</a:t>
            </a:r>
          </a:p>
          <a:p>
            <a:r>
              <a:rPr lang="ru-RU" sz="2000" dirty="0"/>
              <a:t>Из чего делается гнездо?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7007F-823F-5645-B802-676DC60B2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Вопросы (после проекта)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FC9947-282D-EC49-8DB9-185C405B73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Сколько дней высиживает певчий дрозд птенцов?</a:t>
            </a:r>
          </a:p>
          <a:p>
            <a:r>
              <a:rPr lang="ru-RU" sz="2000" dirty="0"/>
              <a:t>Сколько откладывает яиц певчий дрозд за один раз?</a:t>
            </a:r>
          </a:p>
          <a:p>
            <a:r>
              <a:rPr lang="ru-RU" sz="2000" dirty="0"/>
              <a:t>Из чего делается гнездо? </a:t>
            </a:r>
          </a:p>
        </p:txBody>
      </p:sp>
    </p:spTree>
    <p:extLst>
      <p:ext uri="{BB962C8B-B14F-4D97-AF65-F5344CB8AC3E}">
        <p14:creationId xmlns:p14="http://schemas.microsoft.com/office/powerpoint/2010/main" val="219717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3B27-5EC0-5942-A3C2-3E08ED78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 одноклассников о певчем дрозде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98E9A-7FFF-D540-A928-8B268E03B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Диаграмма </a:t>
            </a:r>
          </a:p>
          <a:p>
            <a:r>
              <a:rPr lang="ru-RU" dirty="0"/>
              <a:t>(опрос до знакомства с проектом)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0046E29-155D-C14A-8410-945D09C279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4136514"/>
              </p:ext>
            </p:extLst>
          </p:nvPr>
        </p:nvGraphicFramePr>
        <p:xfrm>
          <a:off x="839788" y="2505075"/>
          <a:ext cx="5332412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1692C63D-1101-E341-88C5-638404ABE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Диаграмма </a:t>
            </a:r>
          </a:p>
          <a:p>
            <a:r>
              <a:rPr lang="ru-RU" dirty="0"/>
              <a:t>(опрос после проекта)</a:t>
            </a:r>
          </a:p>
        </p:txBody>
      </p:sp>
      <p:graphicFrame>
        <p:nvGraphicFramePr>
          <p:cNvPr id="9" name="Объект 7">
            <a:extLst>
              <a:ext uri="{FF2B5EF4-FFF2-40B4-BE49-F238E27FC236}">
                <a16:creationId xmlns:a16="http://schemas.microsoft.com/office/drawing/2014/main" id="{55CA2336-DE0C-9A4B-A862-A09557DDB3E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111646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08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781A-6838-1447-B02F-6242A24B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4614862" y="1543049"/>
            <a:ext cx="2214563" cy="71439"/>
          </a:xfrm>
        </p:spPr>
        <p:txBody>
          <a:bodyPr>
            <a:normAutofit fontScale="90000"/>
          </a:bodyPr>
          <a:lstStyle/>
          <a:p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4A70F0-C7F3-B745-865F-075F8A3C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1" y="192882"/>
            <a:ext cx="4614863" cy="64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C7B1-677D-5846-B82F-6F4B96B1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894440">
            <a:off x="-4862076" y="-806291"/>
            <a:ext cx="2210886" cy="10951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CED77-A654-5B40-9038-F03F9391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54000"/>
            <a:ext cx="4652962" cy="6203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603F7-096D-6045-A1B4-EF68398F4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9042" y="1029494"/>
            <a:ext cx="6203949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FC1CF-D7B4-6943-B707-11544E8F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813" y="-1000125"/>
            <a:ext cx="45719" cy="51339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F525E-405C-A444-94E1-156A0C09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9" y="233678"/>
            <a:ext cx="4757736" cy="605241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4832420-A9BA-AF4F-B714-335D9BA50585}"/>
              </a:ext>
            </a:extLst>
          </p:cNvPr>
          <p:cNvSpPr txBox="1">
            <a:spLocks/>
          </p:cNvSpPr>
          <p:nvPr/>
        </p:nvSpPr>
        <p:spPr>
          <a:xfrm>
            <a:off x="309563" y="0"/>
            <a:ext cx="45719" cy="513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773A39-7630-894F-A07B-480FFE90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09" y="233678"/>
            <a:ext cx="4496754" cy="5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0EA4C-1AEB-8F41-A043-627064AA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862" y="1243013"/>
            <a:ext cx="1143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" name="VIDEO-2020-06-23-07-23-26">
            <a:hlinkClick r:id="" action="ppaction://media"/>
            <a:extLst>
              <a:ext uri="{FF2B5EF4-FFF2-40B4-BE49-F238E27FC236}">
                <a16:creationId xmlns:a16="http://schemas.microsoft.com/office/drawing/2014/main" id="{F5F21ACD-879D-424F-AB06-4DEAC25705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6013" y="471488"/>
            <a:ext cx="5068208" cy="5186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й ввод 3"/>
              <p14:cNvContentPartPr/>
              <p14:nvPr/>
            </p14:nvContentPartPr>
            <p14:xfrm>
              <a:off x="12088800" y="4159080"/>
              <a:ext cx="360" cy="3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79440" y="4149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4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809F3-6857-1D4C-B0BE-1713EB4F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Певчий дрозд. Интересные факты.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B6FEA-4E82-C84C-AE00-55C860B7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Подмосковье певчие дрозды начинают появляться в начале апреля. В середине этого месяца они начинают петь на гнездовых участках. Песня певчего дрозда считается очень красивой среди других птиц. Она размеренная, неторопливая, звонкая, продолжительная, состоит из низких свистов и коротких трелей, почти каждый элемент песни обычно повторяется 2-4 раза.</a:t>
            </a:r>
          </a:p>
          <a:p>
            <a:r>
              <a:rPr lang="ru-RU" dirty="0"/>
              <a:t>Интересно, что гнездо дрозда обычно располагается на дереве, у самого ствола, чаще всего на небольшой ёлке, на высоте 1–4 м, редко выше (до 20 м).</a:t>
            </a:r>
          </a:p>
          <a:p>
            <a:r>
              <a:rPr lang="ru-RU" dirty="0"/>
              <a:t>В гнездо дрозд откладывает обычно 4–6, чаше 5 яиц сочно-голубого цвета с редкими чёрными пятнышками. Насиживает кладку самка 13–14 дней. Самец кормит насиживающую самку. Птенцы остаются в гнезде 12–16 дней.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277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</TotalTime>
  <Words>429</Words>
  <Application>Microsoft Macintosh PowerPoint</Application>
  <PresentationFormat>Широкоэкранный</PresentationFormat>
  <Paragraphs>42</Paragraphs>
  <Slides>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Тема Office</vt:lpstr>
      <vt:lpstr>Жизнь певчего дрозда.</vt:lpstr>
      <vt:lpstr>Тема проектной работы: Жизнь певчего дрозда.</vt:lpstr>
      <vt:lpstr>Вопросы</vt:lpstr>
      <vt:lpstr>Опрос одноклассников о певчем дрозде</vt:lpstr>
      <vt:lpstr>Презентация PowerPoint</vt:lpstr>
      <vt:lpstr>Презентация PowerPoint</vt:lpstr>
      <vt:lpstr>Презентация PowerPoint</vt:lpstr>
      <vt:lpstr>Презентация PowerPoint</vt:lpstr>
      <vt:lpstr>Певчий дрозд. Интересные факты.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дрозда.</dc:title>
  <dc:creator>Microsoft Office User</dc:creator>
  <cp:lastModifiedBy>Microsoft Office User</cp:lastModifiedBy>
  <cp:revision>48</cp:revision>
  <dcterms:created xsi:type="dcterms:W3CDTF">2020-10-14T10:16:53Z</dcterms:created>
  <dcterms:modified xsi:type="dcterms:W3CDTF">2020-12-23T18:56:26Z</dcterms:modified>
</cp:coreProperties>
</file>