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са Христич" initials="АХ" lastIdx="1" clrIdx="0">
    <p:extLst>
      <p:ext uri="{19B8F6BF-5375-455C-9EA6-DF929625EA0E}">
        <p15:presenceInfo xmlns:p15="http://schemas.microsoft.com/office/powerpoint/2012/main" userId="96d69983499591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Опрос из 30 учеников</a:t>
            </a:r>
          </a:p>
        </c:rich>
      </c:tx>
      <c:layout>
        <c:manualLayout>
          <c:xMode val="edge"/>
          <c:yMode val="edge"/>
          <c:x val="0.246437500000000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177001312335961E-2"/>
          <c:y val="2.2281249999999999E-2"/>
          <c:w val="0.74703133202099736"/>
          <c:h val="0.68263336614173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знают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5-4235-ACC3-B432D1E55E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Слышали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5-4235-ACC3-B432D1E55E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Понимают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3 "Д"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5-4235-ACC3-B432D1E55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3095800"/>
        <c:axId val="463096440"/>
      </c:barChart>
      <c:catAx>
        <c:axId val="46309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6440"/>
        <c:crosses val="autoZero"/>
        <c:auto val="1"/>
        <c:lblAlgn val="ctr"/>
        <c:lblOffset val="100"/>
        <c:noMultiLvlLbl val="0"/>
      </c:catAx>
      <c:valAx>
        <c:axId val="463096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9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31414041994751"/>
          <c:y val="0.77463312007874019"/>
          <c:w val="0.6132883858267717"/>
          <c:h val="0.10974187992125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33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1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8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7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8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0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5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1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54399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Ученицы 3 класса «Д»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ГБОУ Школа №1505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Христич Алисы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Консультант: Кукина Галина Александровна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реализации проекта 2020-21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B6DEA-AE10-4630-9BE1-23689B747C63}"/>
              </a:ext>
            </a:extLst>
          </p:cNvPr>
          <p:cNvSpPr txBox="1"/>
          <p:nvPr/>
        </p:nvSpPr>
        <p:spPr>
          <a:xfrm>
            <a:off x="1619672" y="1718388"/>
            <a:ext cx="612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838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8644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	  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Адвент-календари </a:t>
            </a: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приближают нас к наступлению Рождества или Нового года. Каждый день, открывая новую ячейку этот праздник становится к нам ближе. А сюрприз, спрятанный за ней, разжигает в нас еще больший интерес к подарку и поднимает настроение. Ожидание превращается в увлекательное рождественское путешествие!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C78F9-38F6-444E-AB09-D15B0962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62442"/>
            <a:ext cx="5985538" cy="36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289671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Опрос по окончанию проекта позволил нам сделать вывод о том, что все ребята поняли идею календаря.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0BED16-123B-41C9-8800-E3EAC47E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007616"/>
              </p:ext>
            </p:extLst>
          </p:nvPr>
        </p:nvGraphicFramePr>
        <p:xfrm>
          <a:off x="1043608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43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85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DD6C5-99EF-4D06-827D-40EB121024A4}"/>
              </a:ext>
            </a:extLst>
          </p:cNvPr>
          <p:cNvSpPr txBox="1"/>
          <p:nvPr/>
        </p:nvSpPr>
        <p:spPr>
          <a:xfrm>
            <a:off x="0" y="9807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достигли поставленной цели. Ребята узнали об истории календаря и для чего он нужен.</a:t>
            </a:r>
          </a:p>
        </p:txBody>
      </p:sp>
    </p:spTree>
    <p:extLst>
      <p:ext uri="{BB962C8B-B14F-4D97-AF65-F5344CB8AC3E}">
        <p14:creationId xmlns:p14="http://schemas.microsoft.com/office/powerpoint/2010/main" val="238560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853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2D13D-AE68-4322-BC02-363E0B71AF92}"/>
              </a:ext>
            </a:extLst>
          </p:cNvPr>
          <p:cNvSpPr txBox="1"/>
          <p:nvPr/>
        </p:nvSpPr>
        <p:spPr>
          <a:xfrm>
            <a:off x="539552" y="17728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сайт Яндекс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сайт Википедия</a:t>
            </a:r>
          </a:p>
        </p:txBody>
      </p:sp>
    </p:spTree>
    <p:extLst>
      <p:ext uri="{BB962C8B-B14F-4D97-AF65-F5344CB8AC3E}">
        <p14:creationId xmlns:p14="http://schemas.microsoft.com/office/powerpoint/2010/main" val="7808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90" y="70604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                        Цель проекта: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историю адвент-календаря, узнать для чего он нужен.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312C5-82D8-40DA-9A3E-260EB59E49F9}"/>
              </a:ext>
            </a:extLst>
          </p:cNvPr>
          <p:cNvSpPr txBox="1"/>
          <p:nvPr/>
        </p:nvSpPr>
        <p:spPr>
          <a:xfrm>
            <a:off x="107504" y="1717651"/>
            <a:ext cx="8317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у учащихся, что знают об адвент-календаре.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литературу, интернет для подготовки сообщения одноклассникам об истории Рождественского календаря и рассказать ребятам.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опрос.</a:t>
            </a:r>
          </a:p>
        </p:txBody>
      </p:sp>
    </p:spTree>
    <p:extLst>
      <p:ext uri="{BB962C8B-B14F-4D97-AF65-F5344CB8AC3E}">
        <p14:creationId xmlns:p14="http://schemas.microsoft.com/office/powerpoint/2010/main" val="55222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Опрос: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F4E92-AD64-4FC6-BC5D-BF81AD6F1D97}"/>
              </a:ext>
            </a:extLst>
          </p:cNvPr>
          <p:cNvSpPr txBox="1"/>
          <p:nvPr/>
        </p:nvSpPr>
        <p:spPr>
          <a:xfrm>
            <a:off x="467544" y="141277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как вы думаете или знаете, что такое адвент-календарь?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стране впервые его изобрели?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в таком календаре было изначально?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90F2A-3FB3-428A-A8B8-1762FFA567B8}"/>
              </a:ext>
            </a:extLst>
          </p:cNvPr>
          <p:cNvSpPr txBox="1"/>
          <p:nvPr/>
        </p:nvSpPr>
        <p:spPr>
          <a:xfrm>
            <a:off x="683568" y="39330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давайте вместе разбираться!</a:t>
            </a:r>
          </a:p>
        </p:txBody>
      </p:sp>
    </p:spTree>
    <p:extLst>
      <p:ext uri="{BB962C8B-B14F-4D97-AF65-F5344CB8AC3E}">
        <p14:creationId xmlns:p14="http://schemas.microsoft.com/office/powerpoint/2010/main" val="726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48393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Адвент-календарь –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традиционный в Европе календарь для отслеживания времени до Рождества.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996027-C9E0-4525-A59C-1FFD70CC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904387"/>
            <a:ext cx="6552728" cy="46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48393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Эта традиция пришла к нам из Германии в начале 19 века.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первый такой календарь был напечатан в Мюнхене Герхардом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Лангом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детей с 24 цветными карточками.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02C41-F527-4DB6-8AEB-B62BC77B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0741"/>
            <a:ext cx="6096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47667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В Европе адвент-календарь состоит из   24 дней и заканчивается 24 декабря в Сочельник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по старому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календарю. Рождество празднуют в Европе 25 декабря.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57380-3DBB-4806-953B-545D7184B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292554"/>
            <a:ext cx="6264696" cy="44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47667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Обычно адвент-календари имеют воспитательный момент: ребёнок, прежде чем открыть очередное окошко, должен вспомнит что хорошего и плохого сделал за текущий день.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C6061-1344-4D93-BE8B-0B491294B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51691"/>
            <a:ext cx="6041268" cy="4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7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47667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С начала 20 века традиция распространилась по всей Европе. В последние годы рождественские календари стали появляться в России и только здесь они превратились в «предновогодние».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Современные адвент-календари зачастую создают своими руками, где фантазия для создания безгранична.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E6AE8-FE38-40B7-A7E8-04FC47215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2664296" cy="2664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7827E6-C920-4F02-B827-BD30522B8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32" y="3717032"/>
            <a:ext cx="2664296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693CB7-5542-46AC-A545-DE81CADF6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66" y="3697313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3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47667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	                 В каждой ячейке может лежать конфета, шоколадка, косметика, фигурка, записка с пожеланиями, задания на каждый день, рецепты, а также и другое, что придёт в голову.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 нашем случае, в каждом окошке, каждый день нас ожидало развлечение в виде задания-фанта, за выполнение которого нас ждал сюрприз.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D7726-74F5-486F-A2C6-A9B28D31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701"/>
          <a:stretch/>
        </p:blipFill>
        <p:spPr>
          <a:xfrm rot="5400000">
            <a:off x="1479457" y="3845430"/>
            <a:ext cx="2800709" cy="22322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81C5EB-23DD-42C8-999B-736AC1CC1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004049" y="3561199"/>
            <a:ext cx="2232250" cy="2800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46B2E-88A1-41D1-B1B0-72FCACAC65F7}"/>
              </a:ext>
            </a:extLst>
          </p:cNvPr>
          <p:cNvSpPr txBox="1"/>
          <p:nvPr/>
        </p:nvSpPr>
        <p:spPr>
          <a:xfrm>
            <a:off x="524223" y="6340739"/>
            <a:ext cx="361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 3 «Д» класса</a:t>
            </a: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F9FE820C-ACA0-4A4E-9B32-65B49D04A4F8}"/>
              </a:ext>
            </a:extLst>
          </p:cNvPr>
          <p:cNvCxnSpPr>
            <a:stCxn id="10" idx="1"/>
          </p:cNvCxnSpPr>
          <p:nvPr/>
        </p:nvCxnSpPr>
        <p:spPr>
          <a:xfrm rot="10800000" flipH="1">
            <a:off x="524222" y="5733256"/>
            <a:ext cx="1095449" cy="807538"/>
          </a:xfrm>
          <a:prstGeom prst="curvedConnector3">
            <a:avLst>
              <a:gd name="adj1" fmla="val -2086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FDF858-1571-425D-A4D3-C62D1F066A8D}"/>
              </a:ext>
            </a:extLst>
          </p:cNvPr>
          <p:cNvSpPr txBox="1"/>
          <p:nvPr/>
        </p:nvSpPr>
        <p:spPr>
          <a:xfrm>
            <a:off x="4427984" y="6340739"/>
            <a:ext cx="361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Адвент-календарь 1 «Е» класса</a:t>
            </a:r>
          </a:p>
        </p:txBody>
      </p: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794A70C8-F94C-4AA1-B5A2-28D761D4EC05}"/>
              </a:ext>
            </a:extLst>
          </p:cNvPr>
          <p:cNvCxnSpPr>
            <a:endCxn id="8" idx="3"/>
          </p:cNvCxnSpPr>
          <p:nvPr/>
        </p:nvCxnSpPr>
        <p:spPr>
          <a:xfrm rot="16200000" flipV="1">
            <a:off x="6914731" y="5283124"/>
            <a:ext cx="1579239" cy="936101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1070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598</TotalTime>
  <Words>418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Алиса Христич</cp:lastModifiedBy>
  <cp:revision>53</cp:revision>
  <dcterms:created xsi:type="dcterms:W3CDTF">2020-10-28T16:35:58Z</dcterms:created>
  <dcterms:modified xsi:type="dcterms:W3CDTF">2021-01-27T19:15:47Z</dcterms:modified>
</cp:coreProperties>
</file>