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иса Христич" initials="АХ" lastIdx="1" clrIdx="0">
    <p:extLst>
      <p:ext uri="{19B8F6BF-5375-455C-9EA6-DF929625EA0E}">
        <p15:presenceInfo xmlns:p15="http://schemas.microsoft.com/office/powerpoint/2012/main" userId="96d699834995918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3300"/>
    <a:srgbClr val="66FF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916666666666665E-2"/>
          <c:y val="0"/>
          <c:w val="0.95416666666666672"/>
          <c:h val="0.820026082677165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299-4159-AC15-1440140EFBC1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775-4CC1-8F00-AD3B29AEFFB1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775-4CC1-8F00-AD3B29AEFFB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299-4159-AC15-1440140EFBC1}"/>
              </c:ext>
            </c:extLst>
          </c:dPt>
          <c:cat>
            <c:strRef>
              <c:f>Лист1!$A$2:$A$5</c:f>
              <c:strCache>
                <c:ptCount val="3"/>
                <c:pt idx="0">
                  <c:v>J</c:v>
                </c:pt>
                <c:pt idx="1">
                  <c:v>K</c:v>
                </c:pt>
                <c:pt idx="2">
                  <c:v>L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75-4CC1-8F00-AD3B29AEFF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69240157480314957"/>
          <c:y val="0.7902581200787403"/>
          <c:w val="0.30759842519685038"/>
          <c:h val="0.128491879921259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Опрос из 30 учеников</a:t>
            </a:r>
          </a:p>
        </c:rich>
      </c:tx>
      <c:layout>
        <c:manualLayout>
          <c:xMode val="edge"/>
          <c:yMode val="edge"/>
          <c:x val="0.31935416666666661"/>
          <c:y val="3.43750000000000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1177001312335961E-2"/>
          <c:y val="2.2281249999999999E-2"/>
          <c:w val="0.74703133202099736"/>
          <c:h val="0.682633366141732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знают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3 "Д" класс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B-4874-9EBF-3000EA58834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Слышали</c:v>
                </c:pt>
              </c:strCache>
            </c:strRef>
          </c:tx>
          <c:spPr>
            <a:solidFill>
              <a:srgbClr val="66FF3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3 "Д" класс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B-4874-9EBF-3000EA58834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Понимают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3 "Д" класс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5B-4874-9EBF-3000EA5883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63095800"/>
        <c:axId val="463096440"/>
      </c:barChart>
      <c:catAx>
        <c:axId val="463095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3096440"/>
        <c:crosses val="autoZero"/>
        <c:auto val="1"/>
        <c:lblAlgn val="ctr"/>
        <c:lblOffset val="100"/>
        <c:noMultiLvlLbl val="0"/>
      </c:catAx>
      <c:valAx>
        <c:axId val="46309644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3095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3611755556572"/>
          <c:y val="0.7651329636213261"/>
          <c:w val="0.77928307111175665"/>
          <c:h val="0.219972665074251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Опрос из 30 учеников</a:t>
            </a:r>
          </a:p>
        </c:rich>
      </c:tx>
      <c:layout>
        <c:manualLayout>
          <c:xMode val="edge"/>
          <c:yMode val="edge"/>
          <c:x val="0.2131041666666666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1177001312335961E-2"/>
          <c:y val="2.2281249999999999E-2"/>
          <c:w val="0.74703133202099736"/>
          <c:h val="0.682633366141732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знают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3 "Д" класс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C5-4235-ACC3-B432D1E55E3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Слышали</c:v>
                </c:pt>
              </c:strCache>
            </c:strRef>
          </c:tx>
          <c:spPr>
            <a:solidFill>
              <a:srgbClr val="66FF3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3 "Д" класс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C5-4235-ACC3-B432D1E55E3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Понимают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3 "Д" класс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C5-4235-ACC3-B432D1E55E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63095800"/>
        <c:axId val="463096440"/>
      </c:barChart>
      <c:catAx>
        <c:axId val="463095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3096440"/>
        <c:crosses val="autoZero"/>
        <c:auto val="1"/>
        <c:lblAlgn val="ctr"/>
        <c:lblOffset val="100"/>
        <c:noMultiLvlLbl val="0"/>
      </c:catAx>
      <c:valAx>
        <c:axId val="46309644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3095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1461305886647494E-2"/>
          <c:y val="0.77463303425213226"/>
          <c:w val="0.89201485053248064"/>
          <c:h val="0.176279215802504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svg"/><Relationship Id="rId1" Type="http://schemas.openxmlformats.org/officeDocument/2006/relationships/image" Target="../media/image1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0.66964</cdr:x>
      <cdr:y>0.2415</cdr:y>
    </cdr:from>
    <cdr:to>
      <cdr:x>0.78302</cdr:x>
      <cdr:y>0.41259</cdr:y>
    </cdr:to>
    <cdr:pic>
      <cdr:nvPicPr>
        <cdr:cNvPr id="3" name="Рисунок 2" descr="Маркеры-галочки">
          <a:extLst xmlns:a="http://schemas.openxmlformats.org/drawingml/2006/main">
            <a:ext uri="{FF2B5EF4-FFF2-40B4-BE49-F238E27FC236}">
              <a16:creationId xmlns:a16="http://schemas.microsoft.com/office/drawing/2014/main" id="{58162CA1-772D-4CCD-9E98-2978F38B33C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400600" y="1290639"/>
          <a:ext cx="914400" cy="914400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81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25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202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4332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318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782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451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556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09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53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17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289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78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68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50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35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47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41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954399"/>
            <a:ext cx="78488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Ученицы 3 класса «Д»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ГБОУ Школа №1505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Христич Алисы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Консультант: Кукина Галина Александровна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Год реализации проекта 2020-21</a:t>
            </a:r>
          </a:p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0B6DEA-AE10-4630-9BE1-23689B747C63}"/>
              </a:ext>
            </a:extLst>
          </p:cNvPr>
          <p:cNvSpPr txBox="1"/>
          <p:nvPr/>
        </p:nvSpPr>
        <p:spPr>
          <a:xfrm>
            <a:off x="1619672" y="1718388"/>
            <a:ext cx="6120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Адвент-календарь</a:t>
            </a:r>
          </a:p>
        </p:txBody>
      </p:sp>
    </p:spTree>
    <p:extLst>
      <p:ext uri="{BB962C8B-B14F-4D97-AF65-F5344CB8AC3E}">
        <p14:creationId xmlns:p14="http://schemas.microsoft.com/office/powerpoint/2010/main" val="83812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1" y="289671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740BED16-123B-41C9-8800-E3EAC47ED7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4744474"/>
              </p:ext>
            </p:extLst>
          </p:nvPr>
        </p:nvGraphicFramePr>
        <p:xfrm>
          <a:off x="539552" y="1223961"/>
          <a:ext cx="8064896" cy="534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4434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260648"/>
            <a:ext cx="8532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ВЫВОДЫ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5B5196-7576-4B9B-9630-01EB16194D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77" y="1410464"/>
            <a:ext cx="3771492" cy="50286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161750-0B8E-4814-B179-7FAC6CC6F7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0464"/>
            <a:ext cx="3771491" cy="502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03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26261-EEDB-402E-BD59-A175A0A90310}"/>
              </a:ext>
            </a:extLst>
          </p:cNvPr>
          <p:cNvSpPr txBox="1"/>
          <p:nvPr/>
        </p:nvSpPr>
        <p:spPr>
          <a:xfrm>
            <a:off x="0" y="1916832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Поисковая система и интернет-портал Яндекс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https://ru.wikipedia.org/wiki/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Рождественский_календарь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33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032" y="332656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	                          Цель проекта: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Изготовить адвент-календари для 1 и 3 класса, разработать задания на каждый день, подготовить призы за их выполнение.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D312C5-82D8-40DA-9A3E-260EB59E49F9}"/>
              </a:ext>
            </a:extLst>
          </p:cNvPr>
          <p:cNvSpPr txBox="1"/>
          <p:nvPr/>
        </p:nvSpPr>
        <p:spPr>
          <a:xfrm>
            <a:off x="107504" y="1717651"/>
            <a:ext cx="831785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Задачи: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опрос у учащихся, что знают об адвент-календаре.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литературу, интернет для подготовки сообщения одноклассникам об истории Рождественского календаря и рассказать ребятам.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Изготовить календари и их наполнение-задания в виде шуточных фантов.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 в течение декабря провести игру в обоих классах.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опрос по 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окончанию проекта.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225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980062"/>
            <a:ext cx="896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Wingdings" panose="05000000000000000000" pitchFamily="2" charset="2"/>
              </a:rPr>
              <a:t>J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хорошее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Wingdings" panose="05000000000000000000" pitchFamily="2" charset="2"/>
              </a:rPr>
              <a:t>K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нейтральное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Wingdings" panose="05000000000000000000" pitchFamily="2" charset="2"/>
              </a:rPr>
              <a:t>L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плохое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 </a:t>
            </a:r>
            <a:endParaRPr lang="ru-RU" sz="2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DD6184-DDAA-45E1-BBB3-D9CD07D120F5}"/>
              </a:ext>
            </a:extLst>
          </p:cNvPr>
          <p:cNvSpPr txBox="1"/>
          <p:nvPr/>
        </p:nvSpPr>
        <p:spPr>
          <a:xfrm>
            <a:off x="3563888" y="231333"/>
            <a:ext cx="42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Настроение 1 «Е» класса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5529CFE3-F153-4825-BA36-74B7975616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4357181"/>
              </p:ext>
            </p:extLst>
          </p:nvPr>
        </p:nvGraphicFramePr>
        <p:xfrm>
          <a:off x="1973796" y="112474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4191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766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FE2E20-E5DB-4F0F-93A6-F40D3FBBF0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7725326"/>
              </p:ext>
            </p:extLst>
          </p:nvPr>
        </p:nvGraphicFramePr>
        <p:xfrm>
          <a:off x="791580" y="1412776"/>
          <a:ext cx="795688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9256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04664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                  Рассказ о календаре 3 «Д» классу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CA16DB-8956-4E0A-8C5C-3EE4BAE417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21" y="1700808"/>
            <a:ext cx="2895786" cy="38610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B616C0-3703-4089-AB90-2EBD70008B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93" y="1700808"/>
            <a:ext cx="2895786" cy="38610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98CB9A2-15DC-4615-821E-C743FA3B76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770" y="1700808"/>
            <a:ext cx="2895786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5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348393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Параллельно мы создавали календарь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4EFD9E-1089-4C0E-ABD1-0B993460F5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0"/>
          <a:stretch/>
        </p:blipFill>
        <p:spPr>
          <a:xfrm>
            <a:off x="611560" y="1494365"/>
            <a:ext cx="4464496" cy="51472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D3DC11-0EDB-4B08-8FF7-CF071D8B1EC6}"/>
              </a:ext>
            </a:extLst>
          </p:cNvPr>
          <p:cNvSpPr txBox="1"/>
          <p:nvPr/>
        </p:nvSpPr>
        <p:spPr>
          <a:xfrm>
            <a:off x="6156176" y="3425483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календаря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381C95FA-68ED-43BD-AD5B-420F69CA4BDE}"/>
              </a:ext>
            </a:extLst>
          </p:cNvPr>
          <p:cNvCxnSpPr>
            <a:stCxn id="2" idx="1"/>
          </p:cNvCxnSpPr>
          <p:nvPr/>
        </p:nvCxnSpPr>
        <p:spPr>
          <a:xfrm flipH="1" flipV="1">
            <a:off x="5220072" y="3656315"/>
            <a:ext cx="936104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106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418563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56D351-5ECD-4D73-9835-BDD2CCC106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6412" y="2387782"/>
            <a:ext cx="4060433" cy="30453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A4BB14B-65AA-45D9-B649-120EC1BA6F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49980" y="2355664"/>
            <a:ext cx="4060433" cy="30453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A6AE37-EFC1-4C41-B93F-1D8CECCA7F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47864" y="1880228"/>
            <a:ext cx="1946449" cy="145983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287F192-E2B7-4A09-9E5D-ADC08EE4F3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0"/>
          <a:stretch/>
        </p:blipFill>
        <p:spPr>
          <a:xfrm>
            <a:off x="3341722" y="4152529"/>
            <a:ext cx="1946450" cy="1788132"/>
          </a:xfrm>
          <a:prstGeom prst="rect">
            <a:avLst/>
          </a:prstGeom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3204AADD-D8BB-4570-B52F-B26E0B255171}"/>
              </a:ext>
            </a:extLst>
          </p:cNvPr>
          <p:cNvCxnSpPr>
            <a:cxnSpLocks/>
          </p:cNvCxnSpPr>
          <p:nvPr/>
        </p:nvCxnSpPr>
        <p:spPr>
          <a:xfrm>
            <a:off x="5294313" y="2958938"/>
            <a:ext cx="775506" cy="45476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955A69B0-5C65-4A56-9F7F-70A6C0E4F080}"/>
              </a:ext>
            </a:extLst>
          </p:cNvPr>
          <p:cNvCxnSpPr>
            <a:cxnSpLocks/>
          </p:cNvCxnSpPr>
          <p:nvPr/>
        </p:nvCxnSpPr>
        <p:spPr>
          <a:xfrm flipV="1">
            <a:off x="5285101" y="4418776"/>
            <a:ext cx="775504" cy="82043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422B878-7419-42E6-A8B3-47BF22574803}"/>
              </a:ext>
            </a:extLst>
          </p:cNvPr>
          <p:cNvSpPr txBox="1"/>
          <p:nvPr/>
        </p:nvSpPr>
        <p:spPr>
          <a:xfrm>
            <a:off x="251520" y="404664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Продолжаем создавать</a:t>
            </a:r>
          </a:p>
        </p:txBody>
      </p:sp>
    </p:spTree>
    <p:extLst>
      <p:ext uri="{BB962C8B-B14F-4D97-AF65-F5344CB8AC3E}">
        <p14:creationId xmlns:p14="http://schemas.microsoft.com/office/powerpoint/2010/main" val="3020735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6033" y="404664"/>
            <a:ext cx="6192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Наши календари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AD0000-D381-4B22-A71C-7DB36F1B6D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" r="1701"/>
          <a:stretch/>
        </p:blipFill>
        <p:spPr>
          <a:xfrm rot="5400000">
            <a:off x="7156" y="2593244"/>
            <a:ext cx="4536504" cy="36157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54D684-6B65-4A1B-A0B8-54A233C1D63A}"/>
              </a:ext>
            </a:extLst>
          </p:cNvPr>
          <p:cNvSpPr txBox="1"/>
          <p:nvPr/>
        </p:nvSpPr>
        <p:spPr>
          <a:xfrm>
            <a:off x="467543" y="1722303"/>
            <a:ext cx="3615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Адвент-календарь 3 «Д» класса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C38BFD-EA4E-49C3-A2E7-B1BB0229FB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/>
          <a:stretch/>
        </p:blipFill>
        <p:spPr>
          <a:xfrm>
            <a:off x="5052379" y="2132855"/>
            <a:ext cx="3615729" cy="45365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6CB0E8-79C8-4DAF-9A7D-A50EC6F0F884}"/>
              </a:ext>
            </a:extLst>
          </p:cNvPr>
          <p:cNvSpPr txBox="1"/>
          <p:nvPr/>
        </p:nvSpPr>
        <p:spPr>
          <a:xfrm>
            <a:off x="5052378" y="1674666"/>
            <a:ext cx="3615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Адвент-календарь 1 «Е» класса</a:t>
            </a:r>
          </a:p>
        </p:txBody>
      </p:sp>
    </p:spTree>
    <p:extLst>
      <p:ext uri="{BB962C8B-B14F-4D97-AF65-F5344CB8AC3E}">
        <p14:creationId xmlns:p14="http://schemas.microsoft.com/office/powerpoint/2010/main" val="2441392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51311" y="289671"/>
            <a:ext cx="6192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Фото игры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11E9D3-34FF-42DB-9544-A01FA55E5F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47" b="37400"/>
          <a:stretch/>
        </p:blipFill>
        <p:spPr>
          <a:xfrm>
            <a:off x="196862" y="1335879"/>
            <a:ext cx="2844523" cy="28864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DD5297-CA38-4AF1-84CD-0557BD2C03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4" b="4224"/>
          <a:stretch/>
        </p:blipFill>
        <p:spPr>
          <a:xfrm>
            <a:off x="3468368" y="1335879"/>
            <a:ext cx="2364626" cy="28864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C994FD-E783-49A2-96CA-AAB0D52493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7"/>
          <a:stretch/>
        </p:blipFill>
        <p:spPr>
          <a:xfrm>
            <a:off x="6259978" y="1335879"/>
            <a:ext cx="2687160" cy="28864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A34A5A-9F29-4402-8DDE-AF701484CF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362811"/>
            <a:ext cx="1738965" cy="231862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ABC897-E6F5-44AA-807E-F6679A90F0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511" y="4362811"/>
            <a:ext cx="1738965" cy="231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71848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518</TotalTime>
  <Words>194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</vt:lpstr>
      <vt:lpstr>След самолета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Алиса Христич</cp:lastModifiedBy>
  <cp:revision>49</cp:revision>
  <dcterms:created xsi:type="dcterms:W3CDTF">2020-10-28T16:35:58Z</dcterms:created>
  <dcterms:modified xsi:type="dcterms:W3CDTF">2021-01-31T15:45:14Z</dcterms:modified>
</cp:coreProperties>
</file>