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69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jpeg"/><Relationship Id="rId7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29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jpeg"/><Relationship Id="rId7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10" Type="http://schemas.openxmlformats.org/officeDocument/2006/relationships/image" Target="../media/image40.jpeg"/><Relationship Id="rId4" Type="http://schemas.openxmlformats.org/officeDocument/2006/relationships/image" Target="../media/image29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522" y="361736"/>
            <a:ext cx="4459982" cy="1512954"/>
          </a:xfrm>
          <a:effectLst/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«Мыло своими руками».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zen_doc/1926321/pub_5da73f85fc69ab62a7e536e8_5daa01f08600e100b1339ce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14" y="1916832"/>
            <a:ext cx="7573227" cy="42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3_arti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14" y="361735"/>
            <a:ext cx="1620972" cy="14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01220_175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04" y="361735"/>
            <a:ext cx="1656185" cy="14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7"/>
    </mc:Choice>
    <mc:Fallback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60032" y="116632"/>
            <a:ext cx="4104456" cy="64087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Теперь у нас основа двух видов: прозрачная и матовая. Сначала растапливаем прозрачную в микроволновой печи, а </a:t>
            </a: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пока она готовится вырезаем картинку.</a:t>
            </a:r>
            <a:b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Выливаем прозрачную основу в форму и даем ей застыть. Затем накладываем переводную картинку и смачиваем ее водой</a:t>
            </a:r>
            <a:r>
              <a:rPr lang="ru-RU" sz="27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</a:t>
            </a: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10124_182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7775" y="-14265275"/>
            <a:ext cx="4491686" cy="60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210124_182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0663" y="-15514638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IMG_20210124_182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46"/>
            <a:ext cx="4608512" cy="30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IMG_20210124_183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138" y="-14893925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MG_20210124_1832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0" y="3212976"/>
            <a:ext cx="46167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MG_20210124_1827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0" y="158446"/>
            <a:ext cx="4608512" cy="30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IMG_20210124_1834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6085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28086"/>
      </p:ext>
    </p:extLst>
  </p:cSld>
  <p:clrMapOvr>
    <a:masterClrMapping/>
  </p:clrMapOvr>
  <p:transition advTm="17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60032" y="116632"/>
            <a:ext cx="4104456" cy="64087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Вот, что получилось.</a:t>
            </a:r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Теперь разогреваем и заливаем матовую основу. </a:t>
            </a:r>
            <a:b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Даем застыть, затем вынимаем из формы. Двухслойное, фигурное мыло с картинкой готово. </a:t>
            </a: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10124_182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7775" y="-14265275"/>
            <a:ext cx="4491686" cy="60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210124_182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0663" y="-15514638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IMG_20210124_183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138" y="-14893925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_20210124_1837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200"/>
            <a:ext cx="4248472" cy="31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10124_1837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" y="3348308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20210124_1902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40"/>
            <a:ext cx="4248472" cy="3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G_20210125_20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8" y="3348309"/>
            <a:ext cx="42601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54943"/>
      </p:ext>
    </p:extLst>
  </p:cSld>
  <p:clrMapOvr>
    <a:masterClrMapping/>
  </p:clrMapOvr>
  <p:transition advTm="17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04048" y="116632"/>
            <a:ext cx="3960440" cy="6408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Вот так я научилась делать мыло своими руками. </a:t>
            </a:r>
            <a:b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Спасибо за внимание!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10124_182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7775" y="-14265275"/>
            <a:ext cx="4491686" cy="60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210124_182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0663" y="-15514638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IMG_20210124_183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138" y="-14893925"/>
            <a:ext cx="7184543" cy="9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MG_20210124_1902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02191"/>
      </p:ext>
    </p:extLst>
  </p:cSld>
  <p:clrMapOvr>
    <a:masterClrMapping/>
  </p:clrMapOvr>
  <p:transition advTm="10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43998" y="0"/>
            <a:ext cx="5876474" cy="674136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03848" y="116633"/>
            <a:ext cx="576190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проекта: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Скворцова Виктория, школа 1505, г. Москва.</a:t>
            </a:r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0" lvl="1"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Изучить процесс изготовления мыла.</a:t>
            </a:r>
          </a:p>
          <a:p>
            <a:pPr marL="0" lvl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</a:p>
          <a:p>
            <a:pPr marL="514350" lvl="1" indent="-514350"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Познакомиться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историей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мыловарения</a:t>
            </a:r>
          </a:p>
          <a:p>
            <a:pPr marL="514350" lvl="1" indent="-514350"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Узнать из чего делают мыло.</a:t>
            </a:r>
          </a:p>
          <a:p>
            <a:pPr marL="514350" lvl="1" indent="-514350"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Определить значение мыла для человека.</a:t>
            </a:r>
          </a:p>
          <a:p>
            <a:pPr marL="514350" lvl="1" indent="-514350"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Познакомиться с технологией изготовления мыла.</a:t>
            </a:r>
          </a:p>
          <a:p>
            <a:pPr marL="514350" lvl="1" indent="-514350">
              <a:buAutoNum type="arabicPeriod"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мыло своими руками в домашних условиях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User\Desktop\3026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" y="114896"/>
            <a:ext cx="2882715" cy="23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f55ad2b6f8f5ce8dbd3773a538542f7cf144b0b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" y="2457330"/>
            <a:ext cx="28783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80d7d4f489c7408367485683a2856d6e--diy-soaps-homemade-soa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" y="4473554"/>
            <a:ext cx="2882715" cy="22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91729"/>
      </p:ext>
    </p:extLst>
  </p:cSld>
  <p:clrMapOvr>
    <a:masterClrMapping/>
  </p:clrMapOvr>
  <p:transition advTm="12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35896" y="762962"/>
            <a:ext cx="5526408" cy="60950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/>
              <a:t>История мыла начинается около 2800 года до н. э. Во время раскопок в Вавилоне были найдены глиняные таблички с рецептом, рассказывающем о производстве мыла на основе жира и пепла. Мыло, изготовленное по этому рецепту, использовали в медицинских целях в основном для ускорения заживления ран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Другая теория происхождения мыла связана с римской легендой, согласно которой мыло (лат. </a:t>
            </a:r>
            <a:r>
              <a:rPr lang="ru-RU" sz="2000" dirty="0" err="1"/>
              <a:t>sapo</a:t>
            </a:r>
            <a:r>
              <a:rPr lang="ru-RU" sz="2000" dirty="0"/>
              <a:t>) получило свое название от горы </a:t>
            </a:r>
            <a:r>
              <a:rPr lang="ru-RU" sz="2000" dirty="0" err="1"/>
              <a:t>Сапо</a:t>
            </a:r>
            <a:r>
              <a:rPr lang="ru-RU" sz="2000" dirty="0"/>
              <a:t>, на которой в жертву богам приносились животные. Когда шел дождь, пепел и жир жертвенных животных смывались в реку Тибр, к подножию горы.</a:t>
            </a:r>
            <a:br>
              <a:rPr lang="ru-RU" sz="2000" dirty="0"/>
            </a:br>
            <a:r>
              <a:rPr lang="ru-RU" sz="2000" dirty="0"/>
              <a:t>Со временем, женщины стирающие белье в реке, заметили, что смешиваясь пепел и жир, намного лучше помогают отстирывать белье, чем обыкновенная речная вода. Таким образом, состав мыла существенно отличался от того, которое мы используем в настоящее время. Обычно мыльная смесь состояла из масла, пепла и животных жиров.</a:t>
            </a:r>
            <a:br>
              <a:rPr lang="ru-RU" sz="2000" dirty="0"/>
            </a:br>
            <a:endParaRPr lang="ru-RU" sz="2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7544" y="116632"/>
            <a:ext cx="8498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МЫЛОВАРЕНИЯ.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egypt_so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963"/>
            <a:ext cx="3528392" cy="30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" y="3789040"/>
            <a:ext cx="3536292" cy="29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88052"/>
      </p:ext>
    </p:extLst>
  </p:cSld>
  <p:clrMapOvr>
    <a:masterClrMapping/>
  </p:clrMapOvr>
  <p:transition advTm="3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04895" y="743607"/>
            <a:ext cx="6160859" cy="5997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Во-первых </a:t>
            </a:r>
            <a:r>
              <a:rPr lang="ru-RU" sz="2000" dirty="0"/>
              <a:t>это базовые масла - оливковое, кокосовое, пальмовое и другие, их смешивают с раствором щёлочи для образования солей жирных кислот - собственно это и есть мыло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Во-вторых </a:t>
            </a:r>
            <a:r>
              <a:rPr lang="ru-RU" sz="2000" dirty="0"/>
              <a:t>- питательные масла - масло зародышей пшеницы, </a:t>
            </a:r>
            <a:r>
              <a:rPr lang="ru-RU" sz="2000" dirty="0" smtClean="0"/>
              <a:t>авокадо</a:t>
            </a:r>
            <a:r>
              <a:rPr lang="ru-RU" sz="2000" dirty="0"/>
              <a:t>, абрикосовых косточек, кедровое, касторовое и многие другие. Питательные масла смягчают мыло, придают полезные свойства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В-третьих </a:t>
            </a:r>
            <a:r>
              <a:rPr lang="ru-RU" sz="2000" dirty="0"/>
              <a:t>- </a:t>
            </a:r>
            <a:r>
              <a:rPr lang="ru-RU" sz="2000" dirty="0" smtClean="0"/>
              <a:t>всевозможные натуральные </a:t>
            </a:r>
            <a:r>
              <a:rPr lang="ru-RU" sz="2000" dirty="0"/>
              <a:t>добавки </a:t>
            </a:r>
            <a:r>
              <a:rPr lang="ru-RU" sz="2000" dirty="0" smtClean="0"/>
              <a:t>- пчелиный </a:t>
            </a:r>
            <a:r>
              <a:rPr lang="ru-RU" sz="2000" dirty="0"/>
              <a:t>воск, шёлк, глина, экстракты растений, мёд, молоко... Они придают мылу различные полезные свойства и эффекты.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Например</a:t>
            </a:r>
            <a:r>
              <a:rPr lang="ru-RU" sz="2000" dirty="0"/>
              <a:t>, добавив сухого молока, мылу придают увлажняющие, смягчающие, противовоспалительные свойства, аминокислоты, содержащиеся в молоке, питают кожу. Мед и пчелиный воск дадут витамины, микроэлементы, приятный запах. Шёлк делает мыло необычно мягким и приятным, способствует быстрому восстановлению и омоложению кожи</a:t>
            </a:r>
            <a:r>
              <a:rPr lang="ru-RU" sz="2000" dirty="0" smtClean="0"/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5435" y="116632"/>
            <a:ext cx="8770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ЧЕГО ДЕЛАЮТ МЫЛО?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c03841b2c157d09e05428edf790ef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" y="762963"/>
            <a:ext cx="2681549" cy="295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a88dbf85ff13c350f4db045c355369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" y="3751653"/>
            <a:ext cx="2681549" cy="29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02430"/>
      </p:ext>
    </p:extLst>
  </p:cSld>
  <p:clrMapOvr>
    <a:masterClrMapping/>
  </p:clrMapOvr>
  <p:transition advTm="3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8092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ТЕХНОЛОГИЯ ИЗГОТОВЛЕНИЯ МЫЛА.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124744"/>
            <a:ext cx="3779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Промышленная технология производства мыла включает в себя механический и химический этапы. При проведении химического этапа происходит варка мыла, при которой получаются водные солевые растворы натрия и калия, представляющие жирные кислоты или заменяющие их составы</a:t>
            </a:r>
            <a:r>
              <a:rPr lang="ru-RU" dirty="0" smtClean="0"/>
              <a:t>.</a:t>
            </a:r>
          </a:p>
          <a:p>
            <a:r>
              <a:rPr lang="ru-RU" dirty="0"/>
              <a:t>Механический этап производства заключается в том, что мыльный полуфабрикат, полученный химическим путём, подвергается механической обработке. Его охлаждают, сушат, вводят в состав дополнительные компоненты, отделывают в надлежащие формы и упаковывают. 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User\Desktop\tehnologija-proizvods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1698"/>
            <a:ext cx="4464495" cy="16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linija-po-proizvodstvu-my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464494" cy="183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proizvodstvo-my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7168"/>
            <a:ext cx="4464494" cy="17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43685"/>
      </p:ext>
    </p:extLst>
  </p:cSld>
  <p:clrMapOvr>
    <a:masterClrMapping/>
  </p:clrMapOvr>
  <p:transition advTm="21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"/>
            <a:ext cx="8136904" cy="836711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ЗНАЧЕНИЕ МЫЛА ДЛЯ ЧЕЛОВЕКА.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764704"/>
            <a:ext cx="3851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Самым важным в мыле является очищающее свойство. Так как мыло хорошо пенится, оно эффективно избавляет кожу от грязи, пыли и бактерий. Но мыло по - разному влияет на разные типы кожи. Если кожа жирная, то мыло можно применять и никакого вреда ей не будет. А для сухой кожи правильным будет применение жидкого мыла. Оно бережно и надежно очищает кожу, а щелочь, которая так вредна для нашей кожи, такое мыло не содержит. А также жидкое мыло очень удобно в </a:t>
            </a:r>
            <a:r>
              <a:rPr lang="ru-RU" sz="2000" dirty="0" smtClean="0"/>
              <a:t>использовании.</a:t>
            </a:r>
            <a:endParaRPr lang="ru-RU" sz="2000" dirty="0"/>
          </a:p>
        </p:txBody>
      </p:sp>
      <p:pic>
        <p:nvPicPr>
          <p:cNvPr id="5123" name="Picture 3" descr="C:\Users\User\Desktop\b571a12c7344b35ab681_content_big_87fde8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6085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44624"/>
      </p:ext>
    </p:extLst>
  </p:cSld>
  <p:clrMapOvr>
    <a:masterClrMapping/>
  </p:clrMapOvr>
  <p:transition advTm="202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3"/>
            <a:ext cx="8856984" cy="79208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ДЕЛАЕМ МЫЛО СВОИМИ РУКАМИ.</a:t>
            </a:r>
            <a:endParaRPr lang="ru-RU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20201220_173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4" y="764704"/>
            <a:ext cx="2664296" cy="20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IMG_20201220_1738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6" y="2788536"/>
            <a:ext cx="2654540" cy="19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IMG_20201220_1740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6" y="4724944"/>
            <a:ext cx="26476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836712"/>
            <a:ext cx="5328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Ну, а теперь, самое интересное. </a:t>
            </a:r>
          </a:p>
          <a:p>
            <a:endParaRPr lang="ru-RU" sz="2000" dirty="0" smtClean="0"/>
          </a:p>
          <a:p>
            <a:r>
              <a:rPr lang="ru-RU" sz="2000" dirty="0" smtClean="0"/>
              <a:t>Начинаем делать мыло. </a:t>
            </a:r>
          </a:p>
          <a:p>
            <a:endParaRPr lang="ru-RU" sz="2000" dirty="0" smtClean="0"/>
          </a:p>
          <a:p>
            <a:r>
              <a:rPr lang="ru-RU" sz="2000" dirty="0" smtClean="0"/>
              <a:t>У нас есть набор для изготовления мыла. </a:t>
            </a:r>
          </a:p>
          <a:p>
            <a:endParaRPr lang="ru-RU" sz="2000" dirty="0" smtClean="0"/>
          </a:p>
          <a:p>
            <a:r>
              <a:rPr lang="ru-RU" sz="2000" dirty="0" smtClean="0"/>
              <a:t>Он состоит из основы для мыла, красителей, </a:t>
            </a:r>
            <a:r>
              <a:rPr lang="ru-RU" sz="2000" dirty="0" err="1" smtClean="0"/>
              <a:t>ароматизаторов</a:t>
            </a:r>
            <a:r>
              <a:rPr lang="ru-RU" sz="2000" dirty="0" smtClean="0"/>
              <a:t> и нескольких форм для мыла. </a:t>
            </a:r>
          </a:p>
          <a:p>
            <a:endParaRPr lang="ru-RU" sz="2000" dirty="0" smtClean="0"/>
          </a:p>
          <a:p>
            <a:r>
              <a:rPr lang="ru-RU" sz="2000" dirty="0" smtClean="0"/>
              <a:t>Сначала нарезаем основу на кубики, размером примерно 1х1 см. </a:t>
            </a:r>
          </a:p>
          <a:p>
            <a:endParaRPr lang="ru-RU" sz="2000" dirty="0" smtClean="0"/>
          </a:p>
          <a:p>
            <a:r>
              <a:rPr lang="ru-RU" sz="2000" dirty="0" smtClean="0"/>
              <a:t>Затем несколько кубиков кладем в емкость и разогреваем их в микроволновой печи до полного растворения.</a:t>
            </a:r>
            <a:endParaRPr lang="ru-RU" sz="2000" dirty="0"/>
          </a:p>
        </p:txBody>
      </p:sp>
      <p:pic>
        <p:nvPicPr>
          <p:cNvPr id="2053" name="Picture 5" descr="C:\Users\User\Desktop\IMG_20201220_1742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6" y="764704"/>
            <a:ext cx="26476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MG_20201220_1743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6" y="3645272"/>
            <a:ext cx="2647644" cy="28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5907"/>
      </p:ext>
    </p:ext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375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375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375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75" autoRev="1" fill="remov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6633"/>
            <a:ext cx="8856984" cy="79208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ДЕЛАЕМ МЫЛО СВОИМИ РУКАМИ.</a:t>
            </a:r>
            <a:endParaRPr lang="ru-RU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836712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Вынимаем расплавленную основу из микроволновой печи. </a:t>
            </a:r>
          </a:p>
          <a:p>
            <a:endParaRPr lang="ru-RU" sz="2000" dirty="0" smtClean="0"/>
          </a:p>
          <a:p>
            <a:r>
              <a:rPr lang="ru-RU" sz="2000" dirty="0" smtClean="0"/>
              <a:t>Капаем в основу несколько капель красителя. </a:t>
            </a:r>
          </a:p>
          <a:p>
            <a:r>
              <a:rPr lang="ru-RU" sz="2000" dirty="0" smtClean="0"/>
              <a:t>Перемешиваем. </a:t>
            </a:r>
          </a:p>
          <a:p>
            <a:endParaRPr lang="ru-RU" sz="2000" dirty="0" smtClean="0"/>
          </a:p>
          <a:p>
            <a:r>
              <a:rPr lang="ru-RU" sz="2000" dirty="0" smtClean="0"/>
              <a:t>Затем несколько капель </a:t>
            </a:r>
            <a:r>
              <a:rPr lang="ru-RU" sz="2000" dirty="0" err="1" smtClean="0"/>
              <a:t>ароматизатора</a:t>
            </a:r>
            <a:r>
              <a:rPr lang="ru-RU" sz="2000" dirty="0" smtClean="0"/>
              <a:t>. Снова перемешиваем. </a:t>
            </a:r>
          </a:p>
          <a:p>
            <a:endParaRPr lang="ru-RU" sz="2000" dirty="0"/>
          </a:p>
          <a:p>
            <a:r>
              <a:rPr lang="ru-RU" sz="2000" dirty="0" smtClean="0"/>
              <a:t>Далее выливаем приготовленную смесь в формочки и оставляем застывать на 1 час.</a:t>
            </a:r>
          </a:p>
          <a:p>
            <a:endParaRPr lang="ru-RU" sz="2000" dirty="0"/>
          </a:p>
          <a:p>
            <a:r>
              <a:rPr lang="ru-RU" sz="2000" dirty="0" smtClean="0"/>
              <a:t>После вынимаем из формы и оставляем застывать 12 часов.</a:t>
            </a:r>
          </a:p>
          <a:p>
            <a:endParaRPr lang="ru-RU" sz="2000" dirty="0"/>
          </a:p>
          <a:p>
            <a:r>
              <a:rPr lang="ru-RU" sz="2000" dirty="0" smtClean="0"/>
              <a:t> Мыло готово.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074" name="Picture 2" descr="C:\Users\User\Desktop\IMG_20201220_1745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01220_1748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20201220_1749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6" y="980728"/>
            <a:ext cx="29615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IMG_20201220_1750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MG_20201220_1750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5760"/>
            <a:ext cx="2952328" cy="29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IMG_20201220_1752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20777"/>
      </p:ext>
    </p:extLst>
  </p:cSld>
  <p:clrMapOvr>
    <a:masterClrMapping/>
  </p:clrMapOvr>
  <p:transition advTm="18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60032" y="404664"/>
            <a:ext cx="4104456" cy="61206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Смотрите, что у меня получилось!</a:t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Но это еще не все.</a:t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Сейчас я сделаю фигурное мыло с картинкой.</a:t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Начинаем…</a:t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/>
          </a:p>
        </p:txBody>
      </p:sp>
      <p:pic>
        <p:nvPicPr>
          <p:cNvPr id="11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52080" y="116632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IMG_20190324_233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91040" y="620688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MG_20201220_175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8472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10124_182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7775" y="-14265275"/>
            <a:ext cx="4491686" cy="60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210124_1824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1721"/>
            <a:ext cx="4248472" cy="34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17971"/>
      </p:ext>
    </p:extLst>
  </p:cSld>
  <p:clrMapOvr>
    <a:masterClrMapping/>
  </p:clrMapOvr>
  <p:transition advTm="7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625</TotalTime>
  <Words>415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«Мыло своими руками».</vt:lpstr>
      <vt:lpstr> </vt:lpstr>
      <vt:lpstr>История мыла начинается около 2800 года до н. э. Во время раскопок в Вавилоне были найдены глиняные таблички с рецептом, рассказывающем о производстве мыла на основе жира и пепла. Мыло, изготовленное по этому рецепту, использовали в медицинских целях в основном для ускорения заживления ран. Другая теория происхождения мыла связана с римской легендой, согласно которой мыло (лат. sapo) получило свое название от горы Сапо, на которой в жертву богам приносились животные. Когда шел дождь, пепел и жир жертвенных животных смывались в реку Тибр, к подножию горы. Со временем, женщины стирающие белье в реке, заметили, что смешиваясь пепел и жир, намного лучше помогают отстирывать белье, чем обыкновенная речная вода. Таким образом, состав мыла существенно отличался от того, которое мы используем в настоящее время. Обычно мыльная смесь состояла из масла, пепла и животных жиров. </vt:lpstr>
      <vt:lpstr> Во-первых это базовые масла - оливковое, кокосовое, пальмовое и другие, их смешивают с раствором щёлочи для образования солей жирных кислот - собственно это и есть мыло. Во-вторых - питательные масла - масло зародышей пшеницы, авокадо, абрикосовых косточек, кедровое, касторовое и многие другие. Питательные масла смягчают мыло, придают полезные свойства. В-третьих - всевозможные натуральные добавки - пчелиный воск, шёлк, глина, экстракты растений, мёд, молоко... Они придают мылу различные полезные свойства и эффекты.   Например, добавив сухого молока, мылу придают увлажняющие, смягчающие, противовоспалительные свойства, аминокислоты, содержащиеся в молоке, питают кожу. Мед и пчелиный воск дадут витамины, микроэлементы, приятный запах. Шёлк делает мыло необычно мягким и приятным, способствует быстрому восстановлению и омоложению кожи.  </vt:lpstr>
      <vt:lpstr>ТЕХНОЛОГИЯ ИЗГОТОВЛЕНИЯ МЫЛА.</vt:lpstr>
      <vt:lpstr>ЗНАЧЕНИЕ МЫЛА ДЛЯ ЧЕЛОВЕКА.</vt:lpstr>
      <vt:lpstr>ДЕЛАЕМ МЫЛО СВОИМИ РУКАМИ.</vt:lpstr>
      <vt:lpstr>ДЕЛАЕМ МЫЛО СВОИМИ РУКАМИ.</vt:lpstr>
      <vt:lpstr>   Смотрите, что у меня получилось!  Но это еще не все. Сейчас я сделаю фигурное мыло с картинкой. Начинаем…   </vt:lpstr>
      <vt:lpstr>   Теперь у нас основа двух видов: прозрачная и матовая. Сначала растапливаем прозрачную в микроволновой печи, а пока она готовится вырезаем картинку. Выливаем прозрачную основу в форму и даем ей застыть. Затем накладываем переводную картинку и смачиваем ее водой.  </vt:lpstr>
      <vt:lpstr>   Вот, что получилось. Теперь разогреваем и заливаем матовую основу.  Даем застыть, затем вынимаем из формы. Двухслойное, фигурное мыло с картинкой готово.   </vt:lpstr>
      <vt:lpstr> Вот так я научилась делать мыло своими руками.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BATMAN Автомобиль мечты</dc:title>
  <dc:creator>User</dc:creator>
  <cp:lastModifiedBy>Пользователь Windows</cp:lastModifiedBy>
  <cp:revision>76</cp:revision>
  <dcterms:created xsi:type="dcterms:W3CDTF">2019-03-22T05:57:58Z</dcterms:created>
  <dcterms:modified xsi:type="dcterms:W3CDTF">2021-01-25T20:20:19Z</dcterms:modified>
</cp:coreProperties>
</file>