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64" r:id="rId4"/>
    <p:sldId id="265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6200873-FAED-43A0-967D-8754ECB060C2}">
          <p14:sldIdLst>
            <p14:sldId id="256"/>
            <p14:sldId id="263"/>
            <p14:sldId id="264"/>
            <p14:sldId id="265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6EF98C-E273-4B2A-9AD2-A1742F7E9FD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4333FA-DF45-41B1-981F-D72086D52ED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10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F98C-E273-4B2A-9AD2-A1742F7E9FD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33FA-DF45-41B1-981F-D72086D52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58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F98C-E273-4B2A-9AD2-A1742F7E9FD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33FA-DF45-41B1-981F-D72086D52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13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F98C-E273-4B2A-9AD2-A1742F7E9FD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33FA-DF45-41B1-981F-D72086D52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26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F98C-E273-4B2A-9AD2-A1742F7E9FD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33FA-DF45-41B1-981F-D72086D52ED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31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F98C-E273-4B2A-9AD2-A1742F7E9FD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33FA-DF45-41B1-981F-D72086D52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44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F98C-E273-4B2A-9AD2-A1742F7E9FD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33FA-DF45-41B1-981F-D72086D52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73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F98C-E273-4B2A-9AD2-A1742F7E9FD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33FA-DF45-41B1-981F-D72086D52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0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F98C-E273-4B2A-9AD2-A1742F7E9FD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33FA-DF45-41B1-981F-D72086D52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10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F98C-E273-4B2A-9AD2-A1742F7E9FD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33FA-DF45-41B1-981F-D72086D52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75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F98C-E273-4B2A-9AD2-A1742F7E9FD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33FA-DF45-41B1-981F-D72086D52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77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56EF98C-E273-4B2A-9AD2-A1742F7E9FDE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14333FA-DF45-41B1-981F-D72086D52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2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EA6E0-1A70-48AC-9505-06384EEE8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693" y="1349406"/>
            <a:ext cx="9144000" cy="1236215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Бактериофаги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754589-B4A1-4991-8862-7DA87B437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0341" y="3852832"/>
            <a:ext cx="9144000" cy="165576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 проекта: </a:t>
            </a:r>
            <a:r>
              <a:rPr lang="ru-RU" dirty="0"/>
              <a:t>Гришаев Егор</a:t>
            </a:r>
          </a:p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проекта: </a:t>
            </a:r>
            <a:r>
              <a:rPr lang="ru-RU" dirty="0"/>
              <a:t>Насардинов Саламбек, Попов Макар</a:t>
            </a:r>
          </a:p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Консультанты проекта</a:t>
            </a:r>
            <a:r>
              <a:rPr lang="ru-RU" dirty="0"/>
              <a:t>: Михайлова Наталья Александровна,</a:t>
            </a:r>
          </a:p>
          <a:p>
            <a:pPr algn="r"/>
            <a:r>
              <a:rPr lang="ru-RU" dirty="0"/>
              <a:t>Шалимова Елена Георгиевна </a:t>
            </a:r>
          </a:p>
        </p:txBody>
      </p:sp>
    </p:spTree>
    <p:extLst>
      <p:ext uri="{BB962C8B-B14F-4D97-AF65-F5344CB8AC3E}">
        <p14:creationId xmlns:p14="http://schemas.microsoft.com/office/powerpoint/2010/main" val="246376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8000">
        <p14:reveal/>
      </p:transition>
    </mc:Choice>
    <mc:Fallback xmlns="">
      <p:transition spd="slow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EC8AF7-D36C-41AC-B4BD-1C4824036923}"/>
              </a:ext>
            </a:extLst>
          </p:cNvPr>
          <p:cNvSpPr txBox="1"/>
          <p:nvPr/>
        </p:nvSpPr>
        <p:spPr>
          <a:xfrm>
            <a:off x="2971800" y="571500"/>
            <a:ext cx="6686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Цель</a:t>
            </a:r>
            <a:r>
              <a:rPr lang="ru-RU" sz="4000" dirty="0"/>
              <a:t> </a:t>
            </a:r>
            <a:r>
              <a:rPr lang="ru-RU" sz="6000" dirty="0"/>
              <a:t>проекта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C94924-91AE-4FA0-BBDF-C5CD9ECB42E4}"/>
              </a:ext>
            </a:extLst>
          </p:cNvPr>
          <p:cNvSpPr txBox="1"/>
          <p:nvPr/>
        </p:nvSpPr>
        <p:spPr>
          <a:xfrm>
            <a:off x="1123950" y="1785938"/>
            <a:ext cx="994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Показать и рассказать о группе вирусов «Бактериофаги»</a:t>
            </a:r>
          </a:p>
        </p:txBody>
      </p:sp>
      <p:pic>
        <p:nvPicPr>
          <p:cNvPr id="6" name="Рисунок 5" descr="Изображение выглядит как стол, сидит, вода, маленький&#10;&#10;Автоматически созданное описание">
            <a:extLst>
              <a:ext uri="{FF2B5EF4-FFF2-40B4-BE49-F238E27FC236}">
                <a16:creationId xmlns:a16="http://schemas.microsoft.com/office/drawing/2014/main" id="{16CAB132-D105-4F3C-BEE6-A51B14EC6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035" y="3082414"/>
            <a:ext cx="5313930" cy="292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1267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2EF1D8-6F01-4498-9041-82DF5DBA22B9}"/>
              </a:ext>
            </a:extLst>
          </p:cNvPr>
          <p:cNvSpPr txBox="1"/>
          <p:nvPr/>
        </p:nvSpPr>
        <p:spPr>
          <a:xfrm>
            <a:off x="2033154" y="602673"/>
            <a:ext cx="81256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/>
              <a:t>Проблема проекта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7BD959-A0F3-4B1B-839E-B428F98F845B}"/>
              </a:ext>
            </a:extLst>
          </p:cNvPr>
          <p:cNvSpPr txBox="1"/>
          <p:nvPr/>
        </p:nvSpPr>
        <p:spPr>
          <a:xfrm>
            <a:off x="2186615" y="1584853"/>
            <a:ext cx="719933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Многие люди считают, что в мире существуют только болезнетворные вирусы, которые приносят вред нашему организму, но они глубоко заблуждаются, есть не мало вирусов, которые борются со злокачественными бактериями. Об одной из этих групп вирусов мы и расскажем.</a:t>
            </a:r>
          </a:p>
          <a:p>
            <a:endParaRPr lang="ru-RU" sz="3600" dirty="0"/>
          </a:p>
        </p:txBody>
      </p:sp>
      <p:pic>
        <p:nvPicPr>
          <p:cNvPr id="5" name="Рисунок 4" descr="Изображение выглядит как птица, стол, сидит, фрукт&#10;&#10;Автоматически созданное описание">
            <a:extLst>
              <a:ext uri="{FF2B5EF4-FFF2-40B4-BE49-F238E27FC236}">
                <a16:creationId xmlns:a16="http://schemas.microsoft.com/office/drawing/2014/main" id="{CD7F3050-DFFC-4DF8-99EF-40466A7FBF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270" y="4247534"/>
            <a:ext cx="2678230" cy="200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1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F2E81D-1A62-4B6E-A085-551A633F4367}"/>
              </a:ext>
            </a:extLst>
          </p:cNvPr>
          <p:cNvSpPr txBox="1"/>
          <p:nvPr/>
        </p:nvSpPr>
        <p:spPr>
          <a:xfrm>
            <a:off x="2193822" y="486697"/>
            <a:ext cx="78043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</a:t>
            </a:r>
            <a:r>
              <a:rPr lang="ru-RU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  <a:endParaRPr lang="ru-RU" sz="6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08F07C-7BD0-4B92-8710-CCF0461B646F}"/>
              </a:ext>
            </a:extLst>
          </p:cNvPr>
          <p:cNvSpPr txBox="1"/>
          <p:nvPr/>
        </p:nvSpPr>
        <p:spPr>
          <a:xfrm>
            <a:off x="471948" y="1502360"/>
            <a:ext cx="107663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Сейчас много людей используют химические препараты для борьбы с болезнетворными бактериями, но есть другие способы борьбы с ними, например бактериофаги, и наша задача рассказать о них, чтобы было понятно и интересно. </a:t>
            </a:r>
          </a:p>
          <a:p>
            <a:endParaRPr lang="ru-RU" dirty="0"/>
          </a:p>
        </p:txBody>
      </p:sp>
      <p:pic>
        <p:nvPicPr>
          <p:cNvPr id="7" name="Рисунок 6" descr="Изображение выглядит как текст, доска&#10;&#10;Автоматически созданное описание">
            <a:extLst>
              <a:ext uri="{FF2B5EF4-FFF2-40B4-BE49-F238E27FC236}">
                <a16:creationId xmlns:a16="http://schemas.microsoft.com/office/drawing/2014/main" id="{76C19567-0297-4EF9-840C-31E17195C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701" y="3899972"/>
            <a:ext cx="3295109" cy="247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369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40A3E7-A5C2-4B6C-9F91-D8F3F9CB6A6F}"/>
              </a:ext>
            </a:extLst>
          </p:cNvPr>
          <p:cNvSpPr txBox="1"/>
          <p:nvPr/>
        </p:nvSpPr>
        <p:spPr>
          <a:xfrm>
            <a:off x="418726" y="2828835"/>
            <a:ext cx="11354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Создание видеоурока </a:t>
            </a:r>
            <a:r>
              <a:rPr lang="ru-RU" sz="3600"/>
              <a:t>для 3-6-ых классов </a:t>
            </a:r>
            <a:r>
              <a:rPr lang="ru-RU" sz="3600" dirty="0"/>
              <a:t>по теме «Бактериофаги»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33B1A4-E62C-4739-ABA2-D12BE3AC3BA9}"/>
              </a:ext>
            </a:extLst>
          </p:cNvPr>
          <p:cNvSpPr txBox="1"/>
          <p:nvPr/>
        </p:nvSpPr>
        <p:spPr>
          <a:xfrm>
            <a:off x="2003391" y="1415183"/>
            <a:ext cx="8185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ln w="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работы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E4A6AC1-17E6-43A8-B88B-C807DF313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7524" y="3625769"/>
            <a:ext cx="2081078" cy="279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8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616AA9-3B3B-49DC-8A6E-A04FC56F6A4F}"/>
              </a:ext>
            </a:extLst>
          </p:cNvPr>
          <p:cNvSpPr txBox="1"/>
          <p:nvPr/>
        </p:nvSpPr>
        <p:spPr>
          <a:xfrm>
            <a:off x="1093694" y="1609688"/>
            <a:ext cx="1000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Почему наше видео будет качественным?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B3C98C-D2A1-40D7-A5BD-2EC286DAB64E}"/>
              </a:ext>
            </a:extLst>
          </p:cNvPr>
          <p:cNvSpPr txBox="1"/>
          <p:nvPr/>
        </p:nvSpPr>
        <p:spPr>
          <a:xfrm>
            <a:off x="899831" y="3309319"/>
            <a:ext cx="4210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000" dirty="0"/>
              <a:t>Потому что оно будет: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000" dirty="0"/>
              <a:t> информативным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000" dirty="0"/>
              <a:t> понятным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000" dirty="0"/>
              <a:t> интересным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D07E36D-DE0B-4BFD-ABD2-29EE4BDC7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522" y="2397446"/>
            <a:ext cx="3953258" cy="376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2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66D14E-16D4-4920-AD70-2EFDACB79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600" dirty="0"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06407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:blinds dir="vert"/>
      </p:transition>
    </mc:Choice>
    <mc:Fallback xmlns="">
      <p:transition spd="slow" advTm="5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2FFBDD-233D-4BB6-ABB1-3537F60F83BA}"/>
              </a:ext>
            </a:extLst>
          </p:cNvPr>
          <p:cNvSpPr txBox="1"/>
          <p:nvPr/>
        </p:nvSpPr>
        <p:spPr>
          <a:xfrm>
            <a:off x="856128" y="848658"/>
            <a:ext cx="10479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Создание плана видеоурока, сбор информации для фильма, составление подробного сценария видеоурока, создание основного продукта и презентации к проекту.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3C1DDC7-F626-4C18-8DB3-8B2861353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356" y="2233653"/>
            <a:ext cx="8079288" cy="426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4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0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04DEAF-9BA2-4F7B-9B45-559238698AFB}"/>
              </a:ext>
            </a:extLst>
          </p:cNvPr>
          <p:cNvSpPr txBox="1"/>
          <p:nvPr/>
        </p:nvSpPr>
        <p:spPr>
          <a:xfrm>
            <a:off x="1174376" y="2875002"/>
            <a:ext cx="9843247" cy="110799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ln w="6350">
                  <a:noFill/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94748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:randomBar dir="vert"/>
      </p:transition>
    </mc:Choice>
    <mc:Fallback xmlns="">
      <p:transition spd="slow" advTm="5000">
        <p:randomBar dir="vert"/>
      </p:transition>
    </mc:Fallback>
  </mc:AlternateContent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209</TotalTime>
  <Words>176</Words>
  <Application>Microsoft Office PowerPoint</Application>
  <PresentationFormat>Широкоэкранный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Calibri</vt:lpstr>
      <vt:lpstr>Corbel</vt:lpstr>
      <vt:lpstr>Базис</vt:lpstr>
      <vt:lpstr>Бактериофаги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проекта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Бактериофаги</dc:title>
  <dc:creator>MPS</dc:creator>
  <cp:lastModifiedBy>MPS</cp:lastModifiedBy>
  <cp:revision>29</cp:revision>
  <dcterms:created xsi:type="dcterms:W3CDTF">2020-06-23T19:17:42Z</dcterms:created>
  <dcterms:modified xsi:type="dcterms:W3CDTF">2020-10-26T13:32:33Z</dcterms:modified>
</cp:coreProperties>
</file>