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6" r:id="rId9"/>
    <p:sldId id="273" r:id="rId10"/>
    <p:sldId id="275" r:id="rId11"/>
    <p:sldId id="264" r:id="rId12"/>
    <p:sldId id="277" r:id="rId13"/>
    <p:sldId id="265" r:id="rId14"/>
    <p:sldId id="274" r:id="rId15"/>
    <p:sldId id="268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60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D0398-D91D-4820-9F30-E9A4F743E67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19BE4-4871-4A80-9820-41F978419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01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19BE4-4871-4A80-9820-41F978419E7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25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42D3-E284-4329-BEF9-359BCEBA0845}" type="datetimeFigureOut">
              <a:rPr lang="ru-RU" smtClean="0"/>
              <a:t>25.12.2013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1253-03BC-4A8E-B471-B35293F7594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42D3-E284-4329-BEF9-359BCEBA0845}" type="datetimeFigureOut">
              <a:rPr lang="ru-RU" smtClean="0"/>
              <a:t>25.12.2013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1253-03BC-4A8E-B471-B35293F7594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42D3-E284-4329-BEF9-359BCEBA0845}" type="datetimeFigureOut">
              <a:rPr lang="ru-RU" smtClean="0"/>
              <a:t>25.12.2013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1253-03BC-4A8E-B471-B35293F7594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42D3-E284-4329-BEF9-359BCEBA0845}" type="datetimeFigureOut">
              <a:rPr lang="ru-RU" smtClean="0"/>
              <a:t>25.12.2013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1253-03BC-4A8E-B471-B35293F7594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42D3-E284-4329-BEF9-359BCEBA0845}" type="datetimeFigureOut">
              <a:rPr lang="ru-RU" smtClean="0"/>
              <a:t>25.12.2013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1253-03BC-4A8E-B471-B35293F7594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42D3-E284-4329-BEF9-359BCEBA0845}" type="datetimeFigureOut">
              <a:rPr lang="ru-RU" smtClean="0"/>
              <a:t>25.12.2013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1253-03BC-4A8E-B471-B35293F7594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42D3-E284-4329-BEF9-359BCEBA0845}" type="datetimeFigureOut">
              <a:rPr lang="ru-RU" smtClean="0"/>
              <a:t>25.12.2013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1253-03BC-4A8E-B471-B35293F7594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42D3-E284-4329-BEF9-359BCEBA0845}" type="datetimeFigureOut">
              <a:rPr lang="ru-RU" smtClean="0"/>
              <a:t>25.12.2013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1253-03BC-4A8E-B471-B35293F7594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42D3-E284-4329-BEF9-359BCEBA0845}" type="datetimeFigureOut">
              <a:rPr lang="ru-RU" smtClean="0"/>
              <a:t>25.12.2013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1253-03BC-4A8E-B471-B35293F7594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42D3-E284-4329-BEF9-359BCEBA0845}" type="datetimeFigureOut">
              <a:rPr lang="ru-RU" smtClean="0"/>
              <a:t>25.12.2013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1253-03BC-4A8E-B471-B35293F7594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42D3-E284-4329-BEF9-359BCEBA0845}" type="datetimeFigureOut">
              <a:rPr lang="ru-RU" smtClean="0"/>
              <a:t>25.12.2013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1253-03BC-4A8E-B471-B35293F7594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4E42D3-E284-4329-BEF9-359BCEBA0845}" type="datetimeFigureOut">
              <a:rPr lang="ru-RU" smtClean="0"/>
              <a:t>25.12.2013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EE1253-03BC-4A8E-B471-B35293F7594C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3&amp;text=%D0%B1%D0%B0%D0%BA%D1%82%D0%B5%D1%80%D0%B8%D0%B8&amp;fp=3&amp;pos=101&amp;uinfo=ww-1349-wh-599-fw-1124-fh-448-pd-1&amp;rpt=simage&amp;img_url=http://www.mediabistro.com/mediajobsdaily/files/original/bacteria.png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images.yandex.ru/yandsearch?text=%D0%B3%D0%B8%D0%BC%D0%BD%D0%B0%D0%B7%D0%B8%D1%8F%201505&amp;fp=0&amp;pos=4&amp;uinfo=ww-1349-wh-599-fw-1124-fh-448-pd-1&amp;rpt=simage&amp;img_url=http://findmapplaces.com/bphoto/6/moskovskaya-gorodskaya-pedagogicheskaya-gimnaziyalaboratoriya-1505_6024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1%D0%B0%D0%BA%D1%82%D0%B5%D1%80%D0%B8%D0%B8&amp;fp=0&amp;pos=19&amp;uinfo=ww-1349-wh-599-fw-1124-fh-448-pd-1&amp;rpt=simage&amp;img_url=http://img0.liveinternet.ru/images/attach/c/0/38/526/38526245_bakterii.jpg" TargetMode="External"/><Relationship Id="rId5" Type="http://schemas.openxmlformats.org/officeDocument/2006/relationships/image" Target="../media/image17.jpeg"/><Relationship Id="rId10" Type="http://schemas.openxmlformats.org/officeDocument/2006/relationships/image" Target="../media/image20.jpeg"/><Relationship Id="rId4" Type="http://schemas.openxmlformats.org/officeDocument/2006/relationships/hyperlink" Target="http://images.yandex.ru/yandsearch?text=%D0%B1%D0%B0%D0%BA%D1%82%D0%B5%D1%80%D0%B8%D0%B8&amp;fp=0&amp;pos=4&amp;uinfo=ww-1349-wh-599-fw-1124-fh-448-pd-1&amp;rpt=simage&amp;img_url=http://img.gazeta.ru/files3/669/3403669/ec60.jpg" TargetMode="External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ru/yandsearch?text=%D0%BA%D0%B0%D0%BA%20%D0%BD%D0%B5%20%D0%B4%D0%BE%D0%BF%D1%83%D1%81%D1%82%D0%B8%D1%82%D1%8C%20%D0%B7%D0%B0%D1%80%D0%B0%D0%B6%D0%B5%D0%BD%D0%B8%D1%8F%20%D0%B1%D0%B0%D0%BA%D1%82%D0%B5%D1%80%D0%B8%D1%8F%D0%BC%D0%B8&amp;fp=0&amp;pos=23&amp;uinfo=ww-1349-wh-599-fw-1124-fh-448-pd-1&amp;rpt=simage&amp;img_url=http://www.eurolab.ua/img/photos/0/571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text=%D0%B1%D0%B0%D0%BA%D1%82%D0%B5%D1%80%D0%B8%D1%8F&amp;fp=0&amp;pos=2&amp;uinfo=ww-1349-wh-599-fw-1124-fh-448-pd-1&amp;rpt=simage&amp;img_url=http://www.milliyet.com.tr/2008/01/08/son/resim/gal2/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yandsearch?text=%D0%B1%D0%B0%D0%BA%D1%82%D0%B5%D1%80%D0%B8%D1%8F&amp;fp=0&amp;pos=14&amp;uinfo=ww-1349-wh-599-fw-1124-fh-448-pd-1&amp;rpt=simage&amp;img_url=http://www.scienceclarified.com/images/uesc_02_img0068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sanitelle&amp;fp=0&amp;pos=10&amp;uinfo=ww-1349-wh-599-fw-1124-fh-448-pd-1&amp;rpt=simage&amp;img_url=http://www.pharmsibco.ru/UserFiles/Image/kosmetik/sanitell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064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ГБОУ Гимназия 1505.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5719" y="1412776"/>
            <a:ext cx="90982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АНТИБАКТЕРИАЛЬНЫЕ ПРЕПАРАТЫ</a:t>
            </a:r>
            <a:endParaRPr lang="ru-RU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01" y="3212976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Консультант: Кудряшова Е.Е.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 проектной группы:</a:t>
            </a:r>
          </a:p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1.Тетевина Мария 7Б (руководитель)</a:t>
            </a:r>
          </a:p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2.Моисеева Наталия 7Б (участник)</a:t>
            </a:r>
          </a:p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3.Лобанова София  7Б (участник)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38132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Москва, 2013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7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326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12776"/>
            <a:ext cx="565212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местах посева (рекреация 3 этажа, туалет 3 этажа, раздевалка) выросло гораздо больше колоний плесневых грибов, чем бактерий.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 выбранных нами препаратов бактерии уничтожают «Амоксиклав» и затормаживает рост «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Commet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 и «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Sanetelle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Выбранные нами препараты повлияли только на одну колонию плесневых грибов.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3316287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3096344" cy="232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2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921805">
            <a:off x="-12989" y="1889386"/>
            <a:ext cx="8964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А теперь посмотрим фильм, который мы сняли в результате наших исследований!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48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26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Исследование – часть 2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12" y="934244"/>
            <a:ext cx="64076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школьном помещении находится малое кол-во бактерий, и большое плесневых грибов, мы взяли средства для дезинфекции рук –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Sanitelle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Dettol,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Стериллиум.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Произвели повторный посев в тех же местах – состав колонии не изменился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Пересадили бактерии и плесневые грибы на среду с указанными дезинфицирующими средствами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Мы получили, что наиболее эффективно действует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Dettol.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664296" cy="346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8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46" y="3326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опасности поджидают нас в школе?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://findmapplaces.com/bphoto/6/moskovskaya-gorodskaya-pedagogicheskaya-gimnaziyalaboratoriya-1505_6024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oreninform.ru/upload/iblock/895/ecolibacteri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2664296" cy="189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old.college.ru/biology/course/content/chapter1/section2/paragraph3/images/0102030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41168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uh.ru/files/a/1/3221/images/bakterii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36712"/>
            <a:ext cx="194421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Маня\Desktop\Школа\проект 7 класс\синии бактерии2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1" t="14408" r="41289" b="16774"/>
          <a:stretch/>
        </p:blipFill>
        <p:spPr bwMode="auto">
          <a:xfrm>
            <a:off x="755576" y="3789040"/>
            <a:ext cx="1971939" cy="290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667250" algn="l"/>
              </a:tabLst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не допустить заражения.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24744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 посещать общественные места, если Вы заболели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Мыть руки перед едой и после туалета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Принимать профилактические препараты в периоды гриппов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Избегать прикосновения ко рту и носу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Избегать контакта с зараженными людьми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Везти здоровый образ жизни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www.yuventa-crimea.com/images/u5F4O8QztXoktMRX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3960440" cy="269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64087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Итак проведя опыт и изучив различную информацию, мы поняли, что препараты, которые убивают бактерии, в большинстве случаев не убивают плесневые грибы!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Также мы выяснили, что против бактерий действует антибиотик «Амоксиклав», а с плесенью лучше всего борется «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Стириллиум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 и «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Детол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  <p:pic>
        <p:nvPicPr>
          <p:cNvPr id="1026" name="Picture 2" descr="http://profcomunn.ru/wp-content/uploads/2010/02/20119031_1205236202_img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4984"/>
            <a:ext cx="3471185" cy="321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0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714157">
            <a:off x="-117134" y="1984939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36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Цель, задача, проблема.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268760"/>
            <a:ext cx="550810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нашего проекта-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определить чувствительность микроорганизмов к антибактериальным препаратам.</a:t>
            </a:r>
          </a:p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вырастить колонии бактерии и других микроорганизмов, подействовать на них различными антибактериальными препаратами, сделать учебный фильм по приготовлению питательной среды.</a:t>
            </a:r>
          </a:p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Проблема нашего проекта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-бактерии постоянно меняют свои свойства и приходится изобретать всё новые препараты.</a:t>
            </a:r>
          </a:p>
        </p:txBody>
      </p:sp>
      <p:pic>
        <p:nvPicPr>
          <p:cNvPr id="9218" name="Picture 2" descr="http://project.gym1505.ru/sites/default/files/project/proj-261/proekt_7_k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21088"/>
            <a:ext cx="3960440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0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326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Антибиотики и бактерии – что это?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Маня\Desktop\Школа\проект 7 класс\антибактериальные препараты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517476" cy="291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ня\Desktop\Школа\проект 7 класс\бактерии в чп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3875923" cy="290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1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stanbul.edu.tr/enstituler/saglik/admin/uploads/img_350_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680520" cy="351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Бактерии - строение бактерии.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://vsezdorovo.com/wp-content/uploads/2010/07/1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300037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3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Бактерии и плесневые грибы – чем они опасны?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Маня\Desktop\Школа\проект 7 класс\красиваячашка петр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980728"/>
            <a:ext cx="373621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DCIM\100NIKON\DSCN51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6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Чем отличаются антибиотики от других антибактериальных препаратов?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Маня\Desktop\Школа\проект 7 класс\антибактериальные препараты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959424" cy="29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www.pharmsibco.ru/UserFiles/Image/kosmetik/sanitel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4225652" cy="280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17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антибиотики действуют на бактерии?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 descr="C:\Users\Маня\Desktop\Школа\проект 7 класс\ап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3483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Маня\Desktop\Школа\проект 7 класс\бело-розовая бактер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36912"/>
            <a:ext cx="3240360" cy="395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3491880" y="3140968"/>
            <a:ext cx="1584176" cy="115212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1700808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9357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86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Исследование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24744"/>
            <a:ext cx="45365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Приготовление питательной среды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Посев микроорганизмов методом осаждения из воздуха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колоний микроорганизмов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Подсчет колоний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Пересадка микроорганизмов на среду с антибактериальными препаратами(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амоксиклав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Sanitell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хлоргексидин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E:\DCIM\100NIKON\DSCN51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7" r="9683" b="22982"/>
          <a:stretch/>
        </p:blipFill>
        <p:spPr bwMode="auto">
          <a:xfrm>
            <a:off x="4860032" y="2996952"/>
            <a:ext cx="4032448" cy="304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9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123315"/>
              </p:ext>
            </p:extLst>
          </p:nvPr>
        </p:nvGraphicFramePr>
        <p:xfrm>
          <a:off x="467543" y="188640"/>
          <a:ext cx="8424936" cy="6418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7316"/>
                <a:gridCol w="1098240"/>
                <a:gridCol w="1202778"/>
                <a:gridCol w="1203692"/>
                <a:gridCol w="1203692"/>
                <a:gridCol w="1204609"/>
                <a:gridCol w="1204609"/>
              </a:tblGrid>
              <a:tr h="235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этаж рекреация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этаж раздевалка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этаж уборная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Грибы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бактерии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грибы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бактерии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грибы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бактерии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</a:tr>
              <a:tr h="1510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Хлоргексидии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борется с плесенью и плохо борется с бактериями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белая плесень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БОЛЬШАЯ БЕЛАЯ КОЛОНИЯ БАКТЕРИЙ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серо-зеленая и белая плесень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</a:tr>
              <a:tr h="1384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Sanitelle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борется с плесенью и плохо борется с бактериями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темно-зеленая и белая плесень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КОЛОНИЯ БАКТЕРИЙ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зелено-серая плесень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</a:tr>
              <a:tr h="1516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Амоксиклав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убивает плесень, но ХОРОШО убивает бактерии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+белая и зеленая плесень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+зеленая, белая, коричневая, черная плесень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зеленая с белыми вкраплениями плесень, темно-серая плесень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</a:tr>
              <a:tr h="1516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Commet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борется с плесенью и не убивает бактерии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белая плесень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+КОЛОНИЯ БАКТЕРИЙ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зеленая и белая плесень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1477" marR="3147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190</TotalTime>
  <Words>515</Words>
  <Application>Microsoft Office PowerPoint</Application>
  <PresentationFormat>Экран (4:3)</PresentationFormat>
  <Paragraphs>91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Матильда и Я</dc:creator>
  <cp:lastModifiedBy>Матильда и Я</cp:lastModifiedBy>
  <cp:revision>44</cp:revision>
  <dcterms:created xsi:type="dcterms:W3CDTF">2013-12-03T17:09:22Z</dcterms:created>
  <dcterms:modified xsi:type="dcterms:W3CDTF">2013-12-25T16:12:20Z</dcterms:modified>
</cp:coreProperties>
</file>