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294C5-4329-462B-B3BB-DD84AE3ED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8876" y="647700"/>
            <a:ext cx="9075736" cy="2262781"/>
          </a:xfrm>
        </p:spPr>
        <p:txBody>
          <a:bodyPr/>
          <a:lstStyle/>
          <a:p>
            <a:r>
              <a:rPr lang="ru-RU" b="1" dirty="0"/>
              <a:t>Фольклор детей </a:t>
            </a:r>
            <a:r>
              <a:rPr lang="en-US" b="1" dirty="0"/>
              <a:t>XXI</a:t>
            </a:r>
            <a:r>
              <a:rPr lang="ru-RU" b="1" dirty="0"/>
              <a:t> века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CC0BFF-427B-4C26-A161-EF7477C03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548779"/>
            <a:ext cx="8915399" cy="1126283"/>
          </a:xfrm>
        </p:spPr>
        <p:txBody>
          <a:bodyPr>
            <a:noAutofit/>
          </a:bodyPr>
          <a:lstStyle/>
          <a:p>
            <a:r>
              <a:rPr lang="ru-RU" sz="2400" dirty="0"/>
              <a:t>Артемий </a:t>
            </a:r>
            <a:r>
              <a:rPr lang="ru-RU" sz="2400" dirty="0" err="1"/>
              <a:t>Рычков</a:t>
            </a:r>
            <a:endParaRPr lang="ru-RU" sz="2400" dirty="0"/>
          </a:p>
          <a:p>
            <a:r>
              <a:rPr lang="ru-RU" sz="2400" dirty="0"/>
              <a:t>Школа 1505 «Преображенская»</a:t>
            </a:r>
          </a:p>
          <a:p>
            <a:r>
              <a:rPr lang="ru-RU" sz="2400" dirty="0"/>
              <a:t>3в класс</a:t>
            </a:r>
          </a:p>
        </p:txBody>
      </p:sp>
    </p:spTree>
    <p:extLst>
      <p:ext uri="{BB962C8B-B14F-4D97-AF65-F5344CB8AC3E}">
        <p14:creationId xmlns:p14="http://schemas.microsoft.com/office/powerpoint/2010/main" val="3888448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3BD84-FC35-4D19-8300-588A0CC1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навыки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5CC08C-F93E-488A-84EA-0C2E7CBEC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135086"/>
            <a:ext cx="8915399" cy="2394857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Брать интервью</a:t>
            </a:r>
          </a:p>
          <a:p>
            <a:pPr marL="342900" indent="-342900">
              <a:buAutoNum type="arabicPeriod"/>
            </a:pP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Расшифровывать записи на диктофоне</a:t>
            </a:r>
          </a:p>
          <a:p>
            <a:pPr marL="342900" indent="-342900">
              <a:buAutoNum type="arabicPeriod"/>
            </a:pP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Делать сайт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87070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54306-9CDF-4C96-B04A-E7634D6B0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609600"/>
            <a:ext cx="5096102" cy="1230086"/>
          </a:xfrm>
        </p:spPr>
        <p:txBody>
          <a:bodyPr/>
          <a:lstStyle/>
          <a:p>
            <a:r>
              <a:rPr lang="ru-RU" dirty="0"/>
              <a:t>Мои трудности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F64E1-F411-46C4-98AD-FEAD6D1B7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2982687"/>
            <a:ext cx="8915399" cy="3766456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Анкета сработала плохо, потому, что на уроке на нее было выделено всего десять минут и ребята не успели ее заполнить. Я планирую решить это тем, что когда буду снова раздавать анкету, раздам ее ребятам на дом, чтобы у них было много времени вспомнить тексты.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020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CDB2B-D925-4254-91F1-73DCC9E80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2558143"/>
          </a:xfrm>
        </p:spPr>
        <p:txBody>
          <a:bodyPr>
            <a:normAutofit/>
          </a:bodyPr>
          <a:lstStyle/>
          <a:p>
            <a:r>
              <a:rPr lang="ru-RU" dirty="0"/>
              <a:t>Участие взрослых в моей работе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04C7AE-FE36-4A02-A36E-00DACA4C5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429000"/>
            <a:ext cx="8915399" cy="23622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Мама научила меня записывать и расшифровывать интервью. Папа – делать сайт. Это оказалось довольно просто. </a:t>
            </a:r>
          </a:p>
        </p:txBody>
      </p:sp>
    </p:spTree>
    <p:extLst>
      <p:ext uri="{BB962C8B-B14F-4D97-AF65-F5344CB8AC3E}">
        <p14:creationId xmlns:p14="http://schemas.microsoft.com/office/powerpoint/2010/main" val="2814077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28974E-3FA2-487C-895F-2E881EBF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816429"/>
          </a:xfrm>
        </p:spPr>
        <p:txBody>
          <a:bodyPr>
            <a:normAutofit fontScale="90000"/>
          </a:bodyPr>
          <a:lstStyle/>
          <a:p>
            <a:r>
              <a:rPr lang="ru-RU" dirty="0"/>
              <a:t>Выводы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229237-83B1-4387-8DC3-D03803C14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589314"/>
            <a:ext cx="9319759" cy="5018315"/>
          </a:xfrm>
        </p:spPr>
        <p:txBody>
          <a:bodyPr>
            <a:normAutofit fontScale="62500" lnSpcReduction="20000"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3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результате</a:t>
            </a:r>
            <a:r>
              <a:rPr lang="ru-RU" sz="3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я достиг цели проекта. Я записал довольно много текстов. Меньше всего было дразнилок, загадок, заговоров и небылиц. Больше всего было считалок. Детский фольклор сохраняется, правда, на него влияют современные реалии. Например, реклама компании «Мегафон» «Ты тряси, тряси смартфон» распространилась и появились варианты: «Ты тряси, тряси </a:t>
            </a:r>
            <a:r>
              <a:rPr lang="ru-RU" sz="3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айпад</a:t>
            </a:r>
            <a:r>
              <a:rPr lang="ru-RU" sz="3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упадёт он в водопад. Персональная починка будет стоить миллиард» и ещё: «Ты тряси, тряси айфон, упадёт он на бетон. Персональные подарки: от родителей – ремнём!». 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endParaRPr lang="ru-RU" sz="38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3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Я создал сайт. Он будет пополняемым, а проект я планирую продолжать дальше. Например, я бы хотел записать тексты от детей, которые живут в деревне, чтобы потом сравнить их тексты с городскими. </a:t>
            </a:r>
            <a:endParaRPr lang="ru-RU" sz="38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17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7C508B-01B6-45A0-9493-8B9668F3AE1F}"/>
              </a:ext>
            </a:extLst>
          </p:cNvPr>
          <p:cNvSpPr txBox="1"/>
          <p:nvPr/>
        </p:nvSpPr>
        <p:spPr>
          <a:xfrm>
            <a:off x="4822371" y="50657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https://www.childfolk.org/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A2AF8A-7DBC-4F17-B966-A19B90868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140" y="1225261"/>
            <a:ext cx="10109720" cy="563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55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21A8A-6DEE-4DF4-80C4-F902C3CA0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753" y="2788555"/>
            <a:ext cx="8911687" cy="128089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9860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84A04-D8AC-4B3A-A446-137EC6732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6675"/>
            <a:ext cx="8915399" cy="3117040"/>
          </a:xfrm>
        </p:spPr>
        <p:txBody>
          <a:bodyPr/>
          <a:lstStyle/>
          <a:p>
            <a:r>
              <a:rPr lang="ru-RU" sz="4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Почему я выбрал эту тему? </a:t>
            </a:r>
            <a:br>
              <a:rPr lang="ru-RU" b="0" dirty="0">
                <a:effectLst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1B7CF3-A302-4525-AF18-9A04951A4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2657475"/>
            <a:ext cx="8915399" cy="3771900"/>
          </a:xfrm>
        </p:spPr>
        <p:txBody>
          <a:bodyPr>
            <a:normAutofit fontScale="85000" lnSpcReduction="10000"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3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Однажды я пришел с улицы и рассказал родителям песенку «Цыплёнок жареный…», которой меня научили ребята во дворе. Родители сказали, что в их детстве она звучала немного по-другому. И я заинтересовался, а почему так? Моя мама занимается фольклором, и она мне объяснила, что фольклор изменяется, он может быть разным в разных регионах.</a:t>
            </a:r>
            <a:endParaRPr lang="ru-RU" sz="38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81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97503E33-A0DA-4D5E-924F-3BB3B2BAA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512773"/>
              </p:ext>
            </p:extLst>
          </p:nvPr>
        </p:nvGraphicFramePr>
        <p:xfrm>
          <a:off x="1552573" y="685800"/>
          <a:ext cx="1003935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9676">
                  <a:extLst>
                    <a:ext uri="{9D8B030D-6E8A-4147-A177-3AD203B41FA5}">
                      <a16:colId xmlns:a16="http://schemas.microsoft.com/office/drawing/2014/main" val="1220081085"/>
                    </a:ext>
                  </a:extLst>
                </a:gridCol>
                <a:gridCol w="5019676">
                  <a:extLst>
                    <a:ext uri="{9D8B030D-6E8A-4147-A177-3AD203B41FA5}">
                      <a16:colId xmlns:a16="http://schemas.microsoft.com/office/drawing/2014/main" val="215195540"/>
                    </a:ext>
                  </a:extLst>
                </a:gridCol>
              </a:tblGrid>
              <a:tr h="387773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Мой текст (Балашиха, Московская область)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Текст мамы (с. Ермаковское, Красноярский край)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014790"/>
                  </a:ext>
                </a:extLst>
              </a:tr>
              <a:tr h="387773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Цыпленок жареный,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Цыпленок пареный,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Цыпленок тоже хочет жить,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Его поймали, арестовали,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Велели паспорт показать.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Паспорта нету - 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Давай монету,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Монеты нет - 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Давай сигарет.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Цыплёнок жареный, 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Цыплёнок пареный 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Пошёл по улице гулять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Его поймали, арестовали,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Велели паспорт показать.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Паспорта нету, гони монету,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Монеты нет – иди в тюрьму.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Тюрьма закрыта – ныряй в корыто.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В корыте дырка – я утону.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321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82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DD817-2CD1-487A-8F9B-D43FB9AD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4BA11E-0C04-4057-9F35-198B443A2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429000"/>
            <a:ext cx="8915399" cy="248091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Записать и опубликовать на сайте считалки, загадки и другие фольклорные тексты, которые рассказывают мои сверстники. </a:t>
            </a:r>
            <a:endParaRPr lang="ru-RU" sz="3200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71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0A37F-112A-41A8-B0AA-BD69A6F02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1" y="-610430"/>
            <a:ext cx="8915399" cy="3117040"/>
          </a:xfrm>
        </p:spPr>
        <p:txBody>
          <a:bodyPr/>
          <a:lstStyle/>
          <a:p>
            <a:r>
              <a:rPr lang="ru-RU" dirty="0"/>
              <a:t>Задачи проекта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4FCF23-1CA9-4F4F-92BD-5D6CFB64F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600200"/>
            <a:ext cx="8915399" cy="510540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 Изучить литературу о разных жанрах детского фольклора. </a:t>
            </a:r>
            <a:endParaRPr lang="ru-RU" sz="32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 Собрать материал: провести анкетирование и интервьюирование. </a:t>
            </a:r>
            <a:endParaRPr lang="ru-RU" sz="32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 Расшифровать записи и классифицировать их. </a:t>
            </a:r>
            <a:endParaRPr lang="ru-RU" sz="32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4. Разработать архитектуру сайта. </a:t>
            </a:r>
            <a:endParaRPr lang="ru-RU" sz="3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506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CF0FD-8187-445E-B448-183C9ADFC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1" y="0"/>
            <a:ext cx="8915399" cy="3117040"/>
          </a:xfrm>
        </p:spPr>
        <p:txBody>
          <a:bodyPr/>
          <a:lstStyle/>
          <a:p>
            <a:r>
              <a:rPr lang="ru-RU" dirty="0"/>
              <a:t>Актуальность проекта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0C3535-2F67-48E8-A996-583B123D9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047999"/>
            <a:ext cx="8915399" cy="3331029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Детский фольклор живёт и постоянно изменяется, таким образом на детском фольклоре легко изучать трансформации. В каждом поколении он меняется, поэтому нужно записывать детский фольклор от каждого поколения. А собрать его на одном сайте – удобно для последующих сравнений и выявления вариантов текстов.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86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5E1E3-74FB-4F3C-A126-BE3BD33BE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0"/>
            <a:ext cx="8915399" cy="1555864"/>
          </a:xfrm>
        </p:spPr>
        <p:txBody>
          <a:bodyPr/>
          <a:lstStyle/>
          <a:p>
            <a:r>
              <a:rPr lang="ru-RU" dirty="0"/>
              <a:t>Уникальность проекта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20B6CE-8B1E-4EDD-B795-A6B9E5AF0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1436915"/>
            <a:ext cx="9828211" cy="4833256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Я решил собрать детские тексты в интернете, чтобы они были доступны всем. Вообще сайтов, посвященных фольклору, немало.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Песенник анархиста-подпольщика</a:t>
            </a:r>
            <a: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2000" b="0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http://a-pesni.org/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где собраны песни, который бытовали и бытуют в народе. 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Сайты, на которых размещены интервью из отдельного региона, например, Монголии (</a:t>
            </a:r>
            <a:r>
              <a:rPr lang="ru-RU" sz="2000" b="0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https://www.ruthenia.ru/folklore/topics.htm)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Сайт </a:t>
            </a:r>
            <a: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Фольклор украинских анклавов</a:t>
            </a:r>
            <a:r>
              <a:rPr lang="ru-RU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2000" b="0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http://folkenclave.ru/</a:t>
            </a: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Но я как раз решил ориентироваться на сайт, который будет посвящен одной теме: детскому фольклору, причем именно записанному от детей, родившихся в 21 веке. То есть в будущем это будет целая база.</a:t>
            </a:r>
            <a:endParaRPr lang="ru-RU" sz="2000" b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20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Польза моего сайта в том, что исследователи для своих изысканий смогут брать оттуда тексты и находить их варианты. Ну и я смогу потом, когда наберется достаточно материала, их углубленно изучать.</a:t>
            </a:r>
            <a:endParaRPr lang="ru-RU" sz="2000" b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4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BF3A0-77BF-4EFB-B500-6CB523604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19743"/>
            <a:ext cx="8915399" cy="1295400"/>
          </a:xfrm>
        </p:spPr>
        <p:txBody>
          <a:bodyPr>
            <a:normAutofit/>
          </a:bodyPr>
          <a:lstStyle/>
          <a:p>
            <a:r>
              <a:rPr lang="ru-RU" sz="3200" dirty="0"/>
              <a:t>Этапы работы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B42474-A925-420F-AEBC-3E1501DEC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415143"/>
            <a:ext cx="10069286" cy="5203371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Первый этап. </a:t>
            </a: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Я изучил литературу по данному вопросу. Оказалось, что всплеск интереса к детскому фольклору произошёл не так давно –  в конце 1980-х. Самый известная книга, где собран детский фольклор того периода «Школьный быт и фольклор» 1992 года. 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Исследователи продолжают изучать отдельные жанры, например, я познакомился с работой, Матвеевой Эсты, где она рассматривает детские страшные истории. Она особенно важна для меня, потому что Эста тоже изучает детский фольклор 21 века. 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Второй этап.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Составил анкету. Я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узнал, что у фольклористов есть специальные опросники. Мама познакомила меня с одним из них. Там было 15 вопросов, но я решил начать с восьми и выбрал самые, на мой взгляд, часто встречающиеся жанры, на которые я сам мог дать ответ.</a:t>
            </a:r>
            <a:endParaRPr lang="ru-RU" sz="20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2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Третий этап.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Раздал анкету и попросил ребят заполнить её, но она не дала хороших результатов. Тогда я решил использовать другой метод и провел интервьюирование. Но я опросил не только моих одноклассников, но и друзей из других московских школ. А также у меня был один собеседник из Перми и восемь из города Искитима Новосибирской области. Этот материал понадобится мне в будущем для  сравнительного анализа. Также я сделал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самозапись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И это третий метод сбора информации.</a:t>
            </a:r>
            <a:endParaRPr lang="ru-RU" sz="20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12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4FDCC-0964-4362-81BB-072F57997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436461"/>
            <a:ext cx="8915399" cy="306489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Этапы работы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4F7DE9-CAE8-46F0-BBF4-318C8256C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2576" y="2743199"/>
            <a:ext cx="9952036" cy="3678339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Четвертый этап. </a:t>
            </a:r>
            <a:r>
              <a:rPr lang="ru-RU" sz="8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Я расшифровал все записи и  распределили тексты по вариантам.</a:t>
            </a:r>
          </a:p>
          <a:p>
            <a:pPr algn="l" fontAlgn="base"/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Ехал </a:t>
            </a:r>
            <a:r>
              <a:rPr lang="ru-RU" sz="64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Лунтик</a:t>
            </a: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на тележке,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Раздавал он всем орешки,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Кому два, кому три,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Раздавать-то будешь ты (М., ж., 8 лет, Москва, 2020)</a:t>
            </a:r>
          </a:p>
          <a:p>
            <a:pPr algn="l" fontAlgn="base"/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Ехал </a:t>
            </a:r>
            <a:r>
              <a:rPr lang="ru-RU" sz="64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Лунтик</a:t>
            </a: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на тележке,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Раздавал он всем орешки,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Кому два, кому три,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Дирижёром будешь ты (Д.З. м., 9 лет, Москва, 2020)</a:t>
            </a:r>
          </a:p>
          <a:p>
            <a:pPr algn="l" fontAlgn="base"/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Ехал </a:t>
            </a:r>
            <a:r>
              <a:rPr lang="ru-RU" sz="64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Лунтик</a:t>
            </a: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по тележке,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Раздавал он всем по кепке,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Кому два, кому три,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Дирижером будешь ты.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Дирижером не хочу,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На ракете улечу.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А ракета не моя,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А ракета короля.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А король на рыночке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Продаёт ботиночки.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А сестра на лавочке</a:t>
            </a:r>
            <a:b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Кушает </a:t>
            </a:r>
            <a:r>
              <a:rPr lang="ru-RU" sz="640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козявочки</a:t>
            </a:r>
            <a:r>
              <a:rPr lang="ru-RU" sz="6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640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(Г.А., м., 9 лет, Москва, 2020)</a:t>
            </a:r>
            <a:endParaRPr lang="ru-RU" sz="6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8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Пятый этап. </a:t>
            </a:r>
            <a:r>
              <a:rPr lang="ru-RU" sz="8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Создал сайт, на котором разместил тексты</a:t>
            </a:r>
            <a:r>
              <a:rPr lang="en-US" sz="8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8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11012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2113</TotalTime>
  <Words>1083</Words>
  <Application>Microsoft Office PowerPoint</Application>
  <PresentationFormat>Широкоэкранный</PresentationFormat>
  <Paragraphs>75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Легкий дым</vt:lpstr>
      <vt:lpstr>Фольклор детей XXI века</vt:lpstr>
      <vt:lpstr>Почему я выбрал эту тему?  </vt:lpstr>
      <vt:lpstr>Презентация PowerPoint</vt:lpstr>
      <vt:lpstr>Цель проекта</vt:lpstr>
      <vt:lpstr>Задачи проекта</vt:lpstr>
      <vt:lpstr>Актуальность проекта</vt:lpstr>
      <vt:lpstr>Уникальность проекта</vt:lpstr>
      <vt:lpstr>Этапы работы</vt:lpstr>
      <vt:lpstr>Этапы работы</vt:lpstr>
      <vt:lpstr>Практические навыки</vt:lpstr>
      <vt:lpstr>Мои трудности</vt:lpstr>
      <vt:lpstr>Участие взрослых в моей работе</vt:lpstr>
      <vt:lpstr>Выводы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Фольклор детей XXI века</dc:title>
  <dc:creator>Рычкова Надежда Николаевна</dc:creator>
  <cp:lastModifiedBy>Рычкова Надежда Николаевна</cp:lastModifiedBy>
  <cp:revision>28</cp:revision>
  <dcterms:created xsi:type="dcterms:W3CDTF">2021-02-06T17:47:52Z</dcterms:created>
  <dcterms:modified xsi:type="dcterms:W3CDTF">2021-02-08T19:17:38Z</dcterms:modified>
</cp:coreProperties>
</file>