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1" r:id="rId6"/>
    <p:sldId id="262" r:id="rId7"/>
    <p:sldId id="267" r:id="rId8"/>
    <p:sldId id="259" r:id="rId9"/>
    <p:sldId id="263" r:id="rId10"/>
    <p:sldId id="266" r:id="rId11"/>
    <p:sldId id="265" r:id="rId12"/>
    <p:sldId id="268" r:id="rId13"/>
    <p:sldId id="26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7BF"/>
    <a:srgbClr val="43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0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6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2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6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2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0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3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0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D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3994-511A-4B73-B5CE-D27373275B3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8923-4AE6-4ED7-BB70-A8CB1A99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93899"/>
          </a:xfrm>
        </p:spPr>
        <p:txBody>
          <a:bodyPr/>
          <a:lstStyle/>
          <a:p>
            <a:r>
              <a:rPr lang="ru-RU" b="1" i="1" dirty="0" smtClean="0"/>
              <a:t>Проект</a:t>
            </a:r>
            <a:br>
              <a:rPr lang="ru-RU" b="1" i="1" dirty="0" smtClean="0"/>
            </a:br>
            <a:r>
              <a:rPr lang="ru-RU" b="1" i="1" dirty="0" smtClean="0"/>
              <a:t>«Дикие кошки»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3333" y="3793358"/>
            <a:ext cx="5290067" cy="206002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l"/>
            <a:r>
              <a:rPr lang="ru-RU" sz="3600" dirty="0" smtClean="0"/>
              <a:t>Проект выполнила: </a:t>
            </a:r>
            <a:br>
              <a:rPr lang="ru-RU" sz="3600" dirty="0" smtClean="0"/>
            </a:br>
            <a:r>
              <a:rPr lang="ru-RU" sz="3600" dirty="0" smtClean="0"/>
              <a:t>ученица 4 «Л» класса</a:t>
            </a:r>
            <a:r>
              <a:rPr lang="en-US" sz="3600" dirty="0" smtClean="0"/>
              <a:t>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Гимназия № 1505 </a:t>
            </a:r>
            <a:br>
              <a:rPr lang="ru-RU" sz="3600" dirty="0" smtClean="0"/>
            </a:br>
            <a:r>
              <a:rPr lang="ru-RU" sz="3600" dirty="0" err="1" smtClean="0"/>
              <a:t>Нуждина</a:t>
            </a:r>
            <a:r>
              <a:rPr lang="ru-RU" sz="3600" dirty="0" smtClean="0"/>
              <a:t> Любовь</a:t>
            </a:r>
            <a:endParaRPr lang="ru-RU" sz="3600" dirty="0"/>
          </a:p>
        </p:txBody>
      </p:sp>
      <p:pic>
        <p:nvPicPr>
          <p:cNvPr id="1028" name="Picture 4" descr="https://moya-planeta.ru/upload/images/xl/0d/0d/0d0da5bfd7004eab17d915ba9218ef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0" y="2476500"/>
            <a:ext cx="5881503" cy="38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Карта обитания диких кошек в мире.</a:t>
            </a:r>
            <a:endParaRPr lang="ru-RU" dirty="0"/>
          </a:p>
        </p:txBody>
      </p:sp>
      <p:pic>
        <p:nvPicPr>
          <p:cNvPr id="5122" name="Picture 2" descr="https://animalreader.ru/wp-content/uploads/2013/03/krupnejshij-koshek-v-mire-top-10_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71" y="1095376"/>
            <a:ext cx="8716711" cy="55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04039"/>
              </p:ext>
            </p:extLst>
          </p:nvPr>
        </p:nvGraphicFramePr>
        <p:xfrm>
          <a:off x="542924" y="914404"/>
          <a:ext cx="11077575" cy="3824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786">
                  <a:extLst>
                    <a:ext uri="{9D8B030D-6E8A-4147-A177-3AD203B41FA5}">
                      <a16:colId xmlns:a16="http://schemas.microsoft.com/office/drawing/2014/main" val="83998836"/>
                    </a:ext>
                  </a:extLst>
                </a:gridCol>
                <a:gridCol w="2415196">
                  <a:extLst>
                    <a:ext uri="{9D8B030D-6E8A-4147-A177-3AD203B41FA5}">
                      <a16:colId xmlns:a16="http://schemas.microsoft.com/office/drawing/2014/main" val="4158035187"/>
                    </a:ext>
                  </a:extLst>
                </a:gridCol>
                <a:gridCol w="4126754">
                  <a:extLst>
                    <a:ext uri="{9D8B030D-6E8A-4147-A177-3AD203B41FA5}">
                      <a16:colId xmlns:a16="http://schemas.microsoft.com/office/drawing/2014/main" val="619996687"/>
                    </a:ext>
                  </a:extLst>
                </a:gridCol>
                <a:gridCol w="4221839">
                  <a:extLst>
                    <a:ext uri="{9D8B030D-6E8A-4147-A177-3AD203B41FA5}">
                      <a16:colId xmlns:a16="http://schemas.microsoft.com/office/drawing/2014/main" val="1535112798"/>
                    </a:ext>
                  </a:extLst>
                </a:gridCol>
              </a:tblGrid>
              <a:tr h="31872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effectLst/>
                        </a:rPr>
                        <a:t>Редчайшие представители семейства кошачьих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08356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1" u="none" strike="noStrike" dirty="0">
                          <a:effectLst/>
                        </a:rPr>
                        <a:t>N</a:t>
                      </a:r>
                      <a:endParaRPr lang="en-US" sz="1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1" u="none" strike="noStrike" dirty="0">
                          <a:effectLst/>
                        </a:rPr>
                        <a:t>Животное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1" u="none" strike="noStrike" dirty="0">
                          <a:effectLst/>
                        </a:rPr>
                        <a:t>Ареал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1" u="none" strike="noStrike" dirty="0">
                          <a:effectLst/>
                        </a:rPr>
                        <a:t>Охранный статус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4132556981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 err="1">
                          <a:effectLst/>
                        </a:rPr>
                        <a:t>Маргай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Ю. и Ц. Америка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Близок к уязвимому положению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1320884926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Кошка-рыболов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Юго-Восточная Азия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Уязвимый вид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962578296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Борнеоская кошка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о. Калимантан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Вымирающий вид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388786946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Суматранская кошка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Малайзия, Суматра, Таиланд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Вымирающий вид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909336692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Золотая кошка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Экваториальная Африка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Уязвимый вид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3009119319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Барханный кот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Сахара, Аравийский п-ов., Средняя Азия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Вид вызывающий наименьшие опасения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1320715935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Манул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Центральная и Средняя Азия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Близок к уязвимому положению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3801452884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Пиренейская рысь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Юго-Запад Испании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Вымирающий вид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1546670898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Дымчатый леопард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Юго-Восточная Азия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Уязвимый вид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1746692187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10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Анатолийский леопард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>
                          <a:effectLst/>
                        </a:rPr>
                        <a:t>Западная Турция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/>
                        </a:rPr>
                        <a:t>Локально вымерший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3" marR="9013" marT="9013" marB="0" anchor="ctr"/>
                </a:tc>
                <a:extLst>
                  <a:ext uri="{0D108BD9-81ED-4DB2-BD59-A6C34878D82A}">
                    <a16:rowId xmlns:a16="http://schemas.microsoft.com/office/drawing/2014/main" val="1322331575"/>
                  </a:ext>
                </a:extLst>
              </a:tr>
            </a:tbl>
          </a:graphicData>
        </a:graphic>
      </p:graphicFrame>
      <p:sp>
        <p:nvSpPr>
          <p:cNvPr id="13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Какие дикие кошки самые редкие.</a:t>
            </a:r>
            <a:endParaRPr lang="ru-RU" dirty="0"/>
          </a:p>
        </p:txBody>
      </p:sp>
      <p:pic>
        <p:nvPicPr>
          <p:cNvPr id="7170" name="Picture 2" descr="http://i.mycdn.me/i?r=AzEPZsRbOZEKgBhR0XGMT1RkoOQr2BzjfKY402FvVh0JP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5227759"/>
            <a:ext cx="1142218" cy="9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s.wallpaperscraft.ru/image/koshka_rybolov_krapchataya_koshka_rybya_koshka_voda_plavat_116857_3000x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15" y="5227758"/>
            <a:ext cx="1354016" cy="9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736x/78/e0/0b/78e00be8c2e710781bc9658aa14e4731--big-cats-ba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04" y="5227758"/>
            <a:ext cx="1023683" cy="9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egkovmeste.ru/wp-content/uploads/2019/02/post_5ba2e486072c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60" y="5227758"/>
            <a:ext cx="1328128" cy="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okrugsveta.ru/img/cmn/2015/09/03/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1" y="5227758"/>
            <a:ext cx="906263" cy="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divitelno.com/images/10/barkhannyj-kot/1-%D0%9A%D1%80%D0%B0%D1%81%D0%B8%D0%B2%D0%BE%20%D0%BB%D0%B5%D0%B6%D0%B0%D1%89%D0%B8%D0%B9%20%D0%BF%D0%B5%D1%81%D1%87%D0%B0%D0%BD%D1%8B%D0%B9%20%D0%BA%D0%BE%D1%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97" y="5224844"/>
            <a:ext cx="1210829" cy="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s2.fotokto.ru/photo/full/515/51537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99" y="5224844"/>
            <a:ext cx="1180559" cy="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funnybar.ru/wp-content/uploads/2018/08/endangered-animals-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31" y="5224844"/>
            <a:ext cx="694057" cy="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i.pinimg.com/originals/20/c7/97/20c79704244a5ec8c8fc942af68c5d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62" y="5224845"/>
            <a:ext cx="590135" cy="8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i.pinimg.com/originals/c6/e1/b1/c6e1b15f9ab64006c93950f906485d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71" y="5224844"/>
            <a:ext cx="603792" cy="9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Кошки в Московском зоопарке</a:t>
            </a:r>
            <a:endParaRPr lang="ru-RU" dirty="0"/>
          </a:p>
        </p:txBody>
      </p:sp>
      <p:pic>
        <p:nvPicPr>
          <p:cNvPr id="1026" name="Picture 2" descr="http://www.wzd.cz/zoo/EU/RU/CE/moscow_zoo/files/moscow_zoo_plan2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77" y="847698"/>
            <a:ext cx="9258300" cy="58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5100" y="4545623"/>
            <a:ext cx="1230923" cy="21101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>
            <a:off x="3068515" y="4651131"/>
            <a:ext cx="3446585" cy="9495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Кошки в Московском зоопарке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9400" y="1161385"/>
            <a:ext cx="4286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0F14"/>
                </a:solidFill>
                <a:latin typeface="LucidaGrande"/>
              </a:rPr>
              <a:t>В Московском зоопарке можно увидеть следующие виды диких кошек: рысь</a:t>
            </a:r>
            <a:r>
              <a:rPr lang="ru-RU" sz="2800" dirty="0">
                <a:solidFill>
                  <a:srgbClr val="0A0F14"/>
                </a:solidFill>
                <a:latin typeface="LucidaGrande"/>
              </a:rPr>
              <a:t>, леопард, </a:t>
            </a:r>
            <a:r>
              <a:rPr lang="ru-RU" sz="2800" dirty="0" smtClean="0">
                <a:solidFill>
                  <a:srgbClr val="0A0F14"/>
                </a:solidFill>
                <a:latin typeface="LucidaGrande"/>
              </a:rPr>
              <a:t>ирбис</a:t>
            </a:r>
            <a:r>
              <a:rPr lang="en-US" sz="2800" dirty="0" smtClean="0">
                <a:solidFill>
                  <a:srgbClr val="0A0F14"/>
                </a:solidFill>
                <a:latin typeface="LucidaGrande"/>
              </a:rPr>
              <a:t>,</a:t>
            </a:r>
            <a:r>
              <a:rPr lang="ru-RU" sz="2800" dirty="0" smtClean="0">
                <a:solidFill>
                  <a:srgbClr val="0A0F14"/>
                </a:solidFill>
                <a:latin typeface="LucidaGrande"/>
              </a:rPr>
              <a:t> пума</a:t>
            </a:r>
            <a:r>
              <a:rPr lang="en-US" sz="2800" dirty="0" smtClean="0">
                <a:solidFill>
                  <a:srgbClr val="0A0F14"/>
                </a:solidFill>
                <a:latin typeface="LucidaGrande"/>
              </a:rPr>
              <a:t> </a:t>
            </a:r>
            <a:r>
              <a:rPr lang="ru-RU" sz="2800" dirty="0" smtClean="0">
                <a:solidFill>
                  <a:srgbClr val="0A0F14"/>
                </a:solidFill>
                <a:latin typeface="LucidaGrande"/>
              </a:rPr>
              <a:t>и тигр</a:t>
            </a:r>
            <a:endParaRPr lang="ru-RU" sz="2800" dirty="0"/>
          </a:p>
        </p:txBody>
      </p:sp>
      <p:pic>
        <p:nvPicPr>
          <p:cNvPr id="2050" name="Picture 2" descr="http://animalphoto.ru/images/photos/medium/df95c22a16728bc631870235b3e02f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/>
        </p:blipFill>
        <p:spPr bwMode="auto">
          <a:xfrm>
            <a:off x="127584" y="3878089"/>
            <a:ext cx="3803042" cy="24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timeout.ru/img/Khitskiy/%D0%9C%D0%B8%D0%B7%D0%B5%D1%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0" y="1190172"/>
            <a:ext cx="3581124" cy="23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1221393/pub_5c1fd050a2ef2500ab9e3e92_5c20e0a388825a00ab2ea648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" y="1036398"/>
            <a:ext cx="3803042" cy="2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sfokus.ru/images/photos/medium/8f6bf0168805860bdaa599db3a2828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0" y="3878089"/>
            <a:ext cx="3646330" cy="24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.pixabay.com/photo/2017/04/12/09/59/tiger-2224075_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38" y="3878089"/>
            <a:ext cx="3237130" cy="24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apinmap.ru/wp-content/uploads/2016/04/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0" y="931984"/>
            <a:ext cx="10579354" cy="56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870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 в заключении…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«Дикие </a:t>
            </a:r>
            <a:r>
              <a:rPr lang="ru-RU" dirty="0" smtClean="0"/>
              <a:t>кошки»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5500" y="1193801"/>
            <a:ext cx="11264900" cy="54991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 smtClean="0"/>
              <a:t>Содержание проекта: </a:t>
            </a:r>
          </a:p>
          <a:p>
            <a:pPr algn="l"/>
            <a:endParaRPr lang="ru-RU" sz="3200" dirty="0" smtClean="0"/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Цель проекта;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Немного истории; 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Разнообразие видов диких кошек;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Способности кошек; 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Карта обитания диких кошек; 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Какие виды кошек самые редкие</a:t>
            </a:r>
            <a:r>
              <a:rPr lang="ru-RU" sz="3200" dirty="0"/>
              <a:t>;</a:t>
            </a:r>
            <a:endParaRPr lang="ru-RU" sz="3200" dirty="0" smtClean="0"/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Дикие кошки в Московском зоопарке;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В заключении…</a:t>
            </a:r>
            <a:endParaRPr lang="ru-RU" sz="3200" dirty="0"/>
          </a:p>
        </p:txBody>
      </p:sp>
      <p:pic>
        <p:nvPicPr>
          <p:cNvPr id="3074" name="Picture 2" descr="http://lib.ou145.omsk.obr55.ru/files/2020/10/kisspng-cat-kitten-clip-art-dr-cat-reading-5aa784d78a4f13.8442101715209279595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299775"/>
            <a:ext cx="4102100" cy="26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12044854" cy="1765738"/>
          </a:xfrm>
        </p:spPr>
        <p:txBody>
          <a:bodyPr>
            <a:normAutofit/>
          </a:bodyPr>
          <a:lstStyle/>
          <a:p>
            <a:r>
              <a:rPr lang="ru-RU" dirty="0" smtClean="0"/>
              <a:t>Цель проекта: узнать </a:t>
            </a:r>
            <a:r>
              <a:rPr lang="ru-RU" dirty="0"/>
              <a:t>какие дикие кошки самые редкие.</a:t>
            </a:r>
          </a:p>
        </p:txBody>
      </p:sp>
      <p:pic>
        <p:nvPicPr>
          <p:cNvPr id="5122" name="Picture 2" descr="https://mamontessa.ru/wp-content/uploads/2020/06/plak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6078" r="3103" b="3439"/>
          <a:stretch/>
        </p:blipFill>
        <p:spPr bwMode="auto">
          <a:xfrm>
            <a:off x="2196663" y="1676052"/>
            <a:ext cx="7073462" cy="50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176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Немного истории: кошки </a:t>
            </a:r>
            <a:r>
              <a:rPr lang="ru-RU" dirty="0"/>
              <a:t>появились около 40 миллионов лет назад. </a:t>
            </a:r>
          </a:p>
        </p:txBody>
      </p:sp>
      <p:pic>
        <p:nvPicPr>
          <p:cNvPr id="4098" name="Picture 2" descr="https://cs8.pikabu.ru/post_img/2017/07/17/9/1500303192171529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-112"/>
          <a:stretch/>
        </p:blipFill>
        <p:spPr bwMode="auto">
          <a:xfrm>
            <a:off x="1321119" y="2112580"/>
            <a:ext cx="1558713" cy="20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736x/3f/bc/e1/3fbce14feacb1cffa3c04668d2805c43--extinct-animals-prehistoric-anim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b="19082"/>
          <a:stretch/>
        </p:blipFill>
        <p:spPr bwMode="auto">
          <a:xfrm>
            <a:off x="218100" y="4416324"/>
            <a:ext cx="3764750" cy="19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nozavrikus.ru/wp-content/uploads/2011/02/californiya-lednikovogo-perio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96" y="2112580"/>
            <a:ext cx="7665956" cy="42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176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Есть </a:t>
            </a:r>
            <a:r>
              <a:rPr lang="ru-RU" dirty="0"/>
              <a:t>последнее дикое животное кошка </a:t>
            </a:r>
            <a:r>
              <a:rPr lang="ru-RU" dirty="0" err="1"/>
              <a:t>смилодон</a:t>
            </a:r>
            <a:r>
              <a:rPr lang="ru-RU" dirty="0"/>
              <a:t> массивный зверь с размером тигра, животное вымерло 10 тысяч лет назад. </a:t>
            </a:r>
          </a:p>
        </p:txBody>
      </p:sp>
      <p:pic>
        <p:nvPicPr>
          <p:cNvPr id="6146" name="Picture 2" descr="https://dinohistory.ru/wp-content/uploads/2018/03/%D1%8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" b="16258"/>
          <a:stretch/>
        </p:blipFill>
        <p:spPr bwMode="auto">
          <a:xfrm>
            <a:off x="1177157" y="1881352"/>
            <a:ext cx="9690539" cy="47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176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Множество </a:t>
            </a:r>
            <a:r>
              <a:rPr lang="ru-RU" dirty="0"/>
              <a:t>видов диких кошек: ирбис, ягуарунди, оцелот, пантеры, сервал, каракал, пумы, рыси, бенгальская кошка </a:t>
            </a:r>
          </a:p>
        </p:txBody>
      </p:sp>
      <p:pic>
        <p:nvPicPr>
          <p:cNvPr id="7170" name="Picture 2" descr="https://w-dog.ru/wallpapers/5/19/328896305017580/snezhnyj-bars-irbis-vzgly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3" y="1819139"/>
            <a:ext cx="2075792" cy="13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11.fotocdn.net/s121/6f6ec7758f3f89ea/public_pin_l/2775097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9" y="3373810"/>
            <a:ext cx="1894847" cy="15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egkovmeste.ru/wp-content/uploads/2019/02/post_5bb3eddc3d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3" y="5133765"/>
            <a:ext cx="2392820" cy="15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1.wallbox.ru/wallpapers/main2/201713/149075927858db2e6e450177.71884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13" y="1861569"/>
            <a:ext cx="2375236" cy="15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artfile.ru/2880x1800_954970_%5bwww.ArtFile.ru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80" y="3425185"/>
            <a:ext cx="2378230" cy="14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avatars.mds.yandex.net/get-pdb/989459/d7526707-6dfe-4171-9413-0df3b6411fb3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34" y="5106646"/>
            <a:ext cx="1981857" cy="14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artfile.ru/2880x1800_1063829_%5bwww.ArtFile.ru%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13" y="3540889"/>
            <a:ext cx="2378229" cy="14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syamba.ru/%D0%BA%D0%B0%D1%80%D1%82%D0%B8%D0%BD%D0%BA%D0%B8-%D1%80%D1%8B%D1%81%D0%B8/22-%D0%BA%D0%B0%D1%80%D1%82%D0%B8%D0%BD%D0%BA%D0%B0-%D1%80%D1%8B%D1%81%D1%8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8" y="5259732"/>
            <a:ext cx="2133291" cy="13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118263/pub_5c45ac0c91c33f00ad5cc7e2_5c45ae0768735700ac740912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34" y="1809756"/>
            <a:ext cx="1769715" cy="13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211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Ягуарунди, размер тела 55-77 см вес 4,5-9,0 кг. Обитают ягуарунди в Центральной и Южной Америках от побережья Мексики до Аргентины. Питаются кошки млекопитающими, рептилиями, лягушками, рыбой но может поймать более крупную добычу опоссума или броненосца.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 разных видах…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344" t="11575" r="30990" b="21389"/>
          <a:stretch/>
        </p:blipFill>
        <p:spPr>
          <a:xfrm>
            <a:off x="2770904" y="2195700"/>
            <a:ext cx="6649584" cy="4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2114"/>
            <a:ext cx="1219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Оцелот обитает в Северной Америке и Южной Америке. Тропические леса открытые места оцелот избегает. Также кошка занесена в Красную книгу. Ещё оцелот хорошо плавает. Кошка питается небольшими млекопитающими, птицами и змеями. Размер 1 метр и хвост 40 сантиметров. Вес 10-16 кг. Шкура оцелота долго была популярным товаром, например в 1969 США было ввезено 133 тыс. шкур. В Соединенных Штатах эти кошки были найдены в Аризоне и Техасе.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 разных видах…</a:t>
            </a:r>
            <a:endParaRPr lang="ru-RU" dirty="0"/>
          </a:p>
        </p:txBody>
      </p:sp>
      <p:pic>
        <p:nvPicPr>
          <p:cNvPr id="4100" name="Picture 4" descr="https://ruftv.ru/uploads/posts/2019-09/ocelot-milaya-koshka-obladatelnica-samogo-krasivogo-meha-v-mire-foto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3" y="3044826"/>
            <a:ext cx="5567047" cy="3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0" y="1"/>
            <a:ext cx="12044854" cy="176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Кошки обладают многими способностями, например лазать по деревьям, видеть в темноте, при этом у них светятся глаза.</a:t>
            </a:r>
          </a:p>
        </p:txBody>
      </p:sp>
      <p:pic>
        <p:nvPicPr>
          <p:cNvPr id="2050" name="Picture 2" descr="https://wikiway.com/upload/iblock/853/2-gepardi-na-dere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" y="2721196"/>
            <a:ext cx="4016569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567436/pub_5d1db7b27782bf00adbe482a_5d1dbb0387599000ac3f92c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72" y="2721196"/>
            <a:ext cx="5984752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420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LucidaGrande</vt:lpstr>
      <vt:lpstr>Times New Roman</vt:lpstr>
      <vt:lpstr>Тема Office</vt:lpstr>
      <vt:lpstr>Проект «Дикие кошки»</vt:lpstr>
      <vt:lpstr>Проект «Дикие кошки»</vt:lpstr>
      <vt:lpstr>Цель проекта: узнать какие дикие кошки самые редкие.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«Дикие кошки»</dc:title>
  <dc:creator>Нуждин Владимир</dc:creator>
  <cp:lastModifiedBy>Нуждин Владимир</cp:lastModifiedBy>
  <cp:revision>15</cp:revision>
  <dcterms:created xsi:type="dcterms:W3CDTF">2020-11-25T10:27:10Z</dcterms:created>
  <dcterms:modified xsi:type="dcterms:W3CDTF">2020-11-26T18:39:12Z</dcterms:modified>
</cp:coreProperties>
</file>