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7FF4E-A164-4674-B272-92F8EDFE7026}" v="165" dt="2021-02-04T13:48:41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February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4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February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1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6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0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February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5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Gray Rectangle">
            <a:extLst>
              <a:ext uri="{FF2B5EF4-FFF2-40B4-BE49-F238E27FC236}">
                <a16:creationId xmlns:a16="http://schemas.microsoft.com/office/drawing/2014/main" id="{C2E786E4-A5E8-4249-B185-D4A082278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DC0756A0-7714-494C-B70D-3EA1A2307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FB8294-5DA8-4320-95C0-2E49564FD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0"/>
            <a:ext cx="1219047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039" y="691429"/>
            <a:ext cx="9213920" cy="2737570"/>
          </a:xfrm>
        </p:spPr>
        <p:txBody>
          <a:bodyPr>
            <a:normAutofit/>
          </a:bodyPr>
          <a:lstStyle/>
          <a:p>
            <a:r>
              <a:rPr lang="ru-RU" sz="5400" b="1"/>
              <a:t>Маленькие породы собак</a:t>
            </a:r>
            <a:endParaRPr lang="ru-RU" sz="5400"/>
          </a:p>
          <a:p>
            <a:endParaRPr lang="ru-RU" sz="54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039" y="3620467"/>
            <a:ext cx="9213911" cy="2222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cs typeface="Calibri"/>
              </a:rPr>
              <a:t>Тема: Собака- друг человека</a:t>
            </a:r>
            <a:endParaRPr lang="ru-RU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ED57D7-3283-4111-8331-20D63B7C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9" y="68019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F369D5-F994-4512-9823-1596D8F3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73C64-7F4A-4650-9247-2198DDCD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319" y="576263"/>
            <a:ext cx="505419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Чихуахуа</a:t>
            </a:r>
            <a:endParaRPr lang="en-US" sz="4800"/>
          </a:p>
          <a:p>
            <a:endParaRPr lang="en-US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14457-6D17-48DF-A269-0475B0C9C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319" y="3764975"/>
            <a:ext cx="5054196" cy="21926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2200" b="1" dirty="0" err="1"/>
              <a:t>Декоративная</a:t>
            </a:r>
            <a:r>
              <a:rPr lang="en-US" sz="2200" b="1" dirty="0"/>
              <a:t> </a:t>
            </a:r>
            <a:r>
              <a:rPr lang="en-US" sz="2200" b="1" dirty="0" err="1"/>
              <a:t>собака</a:t>
            </a:r>
            <a:r>
              <a:rPr lang="en-US" sz="2200" b="1" dirty="0"/>
              <a:t> </a:t>
            </a:r>
            <a:r>
              <a:rPr lang="en-US" sz="2200" b="1" dirty="0" err="1"/>
              <a:t>малого</a:t>
            </a:r>
            <a:r>
              <a:rPr lang="en-US" sz="2200" b="1" dirty="0"/>
              <a:t> </a:t>
            </a:r>
            <a:r>
              <a:rPr lang="en-US" sz="2200" b="1" dirty="0" err="1"/>
              <a:t>размера</a:t>
            </a:r>
            <a:r>
              <a:rPr lang="en-US" sz="2200" b="1" dirty="0"/>
              <a:t>. </a:t>
            </a:r>
            <a:r>
              <a:rPr lang="en-US" sz="2200" b="1" dirty="0" err="1"/>
              <a:t>Бесконечно</a:t>
            </a:r>
            <a:r>
              <a:rPr lang="en-US" sz="2200" b="1" dirty="0"/>
              <a:t> </a:t>
            </a:r>
            <a:r>
              <a:rPr lang="en-US" sz="2200" b="1" dirty="0" err="1"/>
              <a:t>преданы</a:t>
            </a:r>
            <a:r>
              <a:rPr lang="en-US" sz="2200" b="1" dirty="0"/>
              <a:t> </a:t>
            </a:r>
            <a:r>
              <a:rPr lang="en-US" sz="2200" b="1" dirty="0" err="1"/>
              <a:t>хозяину</a:t>
            </a:r>
            <a:r>
              <a:rPr lang="en-US" sz="2200" b="1" dirty="0"/>
              <a:t> и </a:t>
            </a:r>
            <a:r>
              <a:rPr lang="en-US" sz="2200" b="1" dirty="0" err="1"/>
              <a:t>чрезвычайно</a:t>
            </a:r>
            <a:r>
              <a:rPr lang="en-US" sz="2200" b="1" dirty="0"/>
              <a:t> </a:t>
            </a:r>
            <a:r>
              <a:rPr lang="en-US" sz="2200" b="1" dirty="0" err="1"/>
              <a:t>самолюбивы</a:t>
            </a:r>
            <a:r>
              <a:rPr lang="en-US" sz="2200" b="1" dirty="0"/>
              <a:t>.</a:t>
            </a:r>
          </a:p>
        </p:txBody>
      </p:sp>
      <p:pic>
        <p:nvPicPr>
          <p:cNvPr id="4" name="Рисунок 4" descr="Изображение выглядит как трава, собака, маленьки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D21F138-ED19-443F-9910-A3F43BD4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3" r="34266" b="-2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C39E62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C39E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39E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0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A718E-5530-44FE-B40E-7CDD1ABE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39496"/>
            <a:ext cx="5011380" cy="2668161"/>
          </a:xfrm>
        </p:spPr>
        <p:txBody>
          <a:bodyPr anchor="b">
            <a:normAutofit/>
          </a:bodyPr>
          <a:lstStyle/>
          <a:p>
            <a:r>
              <a:rPr lang="ru-RU" sz="4800" b="1"/>
              <a:t>Мопс</a:t>
            </a:r>
            <a:endParaRPr lang="ru-RU" sz="4800"/>
          </a:p>
          <a:p>
            <a:endParaRPr lang="ru-RU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06BCB-CC4E-4C86-B71B-7F501368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011379" cy="258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b="1" dirty="0">
                <a:ea typeface="+mn-lt"/>
                <a:cs typeface="+mn-lt"/>
              </a:rPr>
              <a:t>Мопсы дружелюбны по отношению к членам семьи, незнакомцам и другим животным.</a:t>
            </a:r>
            <a:endParaRPr lang="ru-RU" sz="1800" b="1" dirty="0"/>
          </a:p>
          <a:p>
            <a:r>
              <a:rPr lang="ru-RU" sz="1800" b="1" dirty="0">
                <a:ea typeface="+mn-lt"/>
                <a:cs typeface="+mn-lt"/>
              </a:rPr>
              <a:t>Подходят для неопытных владельцев.</a:t>
            </a:r>
            <a:endParaRPr lang="ru-RU" sz="1800" b="1" dirty="0"/>
          </a:p>
          <a:p>
            <a:endParaRPr lang="ru-RU" sz="1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B4B838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Рисунок 4" descr="Изображение выглядит как трава, собака, внешни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4FFFB139-87F8-4D02-9A94-722AC2D4D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r="25083" b="-1"/>
          <a:stretch/>
        </p:blipFill>
        <p:spPr>
          <a:xfrm>
            <a:off x="6102228" y="685800"/>
            <a:ext cx="5402448" cy="5486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B4B83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B4B83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1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32BC5-738E-461D-9E7A-1C8C383C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39496"/>
            <a:ext cx="5011380" cy="2668161"/>
          </a:xfrm>
        </p:spPr>
        <p:txBody>
          <a:bodyPr anchor="b">
            <a:normAutofit/>
          </a:bodyPr>
          <a:lstStyle/>
          <a:p>
            <a:r>
              <a:rPr lang="ru-RU" sz="4800" b="1"/>
              <a:t>Бигль</a:t>
            </a:r>
            <a:endParaRPr lang="ru-RU" sz="4800"/>
          </a:p>
          <a:p>
            <a:endParaRPr lang="ru-RU" sz="4800" b="1"/>
          </a:p>
          <a:p>
            <a:endParaRPr lang="ru-RU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A8918-8159-4B6C-94B5-FB08B6EA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011379" cy="258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b="1" dirty="0">
                <a:ea typeface="+mn-lt"/>
                <a:cs typeface="+mn-lt"/>
              </a:rPr>
              <a:t>Этот весёлый добряк станет отличным другом: любящим, терпеливым и, что важно, неприхотливым в уходе. Бигль постоянно нуждается в компании и оттого плохо переносит одиночество.</a:t>
            </a:r>
          </a:p>
          <a:p>
            <a:endParaRPr lang="ru-RU" sz="1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72A730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Рисунок 4" descr="Изображение выглядит как собака, трава, здание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id="{AB2C7903-7250-4247-A4D7-9C617A1CC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8" r="21193" b="-2"/>
          <a:stretch/>
        </p:blipFill>
        <p:spPr>
          <a:xfrm>
            <a:off x="6102228" y="685800"/>
            <a:ext cx="5402448" cy="5486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72A7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72A7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3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Стандартная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OffsetVTI</vt:lpstr>
      <vt:lpstr>Маленькие породы собак </vt:lpstr>
      <vt:lpstr>Чихуахуа </vt:lpstr>
      <vt:lpstr>Мопс </vt:lpstr>
      <vt:lpstr>Бигль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50</cp:revision>
  <dcterms:created xsi:type="dcterms:W3CDTF">2021-02-04T13:34:59Z</dcterms:created>
  <dcterms:modified xsi:type="dcterms:W3CDTF">2021-02-04T13:49:04Z</dcterms:modified>
</cp:coreProperties>
</file>