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77" r:id="rId3"/>
    <p:sldId id="264" r:id="rId4"/>
    <p:sldId id="274" r:id="rId5"/>
    <p:sldId id="272" r:id="rId6"/>
    <p:sldId id="275" r:id="rId7"/>
    <p:sldId id="276" r:id="rId8"/>
    <p:sldId id="266" r:id="rId9"/>
    <p:sldId id="270" r:id="rId10"/>
    <p:sldId id="271" r:id="rId11"/>
    <p:sldId id="267" r:id="rId12"/>
    <p:sldId id="268" r:id="rId13"/>
    <p:sldId id="269" r:id="rId14"/>
    <p:sldId id="2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FCBF-3CE3-44A8-A477-4C145DDA34D3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DB8A-E744-4EE0-BA9E-580BA340E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84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FCBF-3CE3-44A8-A477-4C145DDA34D3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DB8A-E744-4EE0-BA9E-580BA340E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8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FCBF-3CE3-44A8-A477-4C145DDA34D3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DB8A-E744-4EE0-BA9E-580BA340EAB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6130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FCBF-3CE3-44A8-A477-4C145DDA34D3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DB8A-E744-4EE0-BA9E-580BA340E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49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FCBF-3CE3-44A8-A477-4C145DDA34D3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DB8A-E744-4EE0-BA9E-580BA340EAB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1416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FCBF-3CE3-44A8-A477-4C145DDA34D3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DB8A-E744-4EE0-BA9E-580BA340E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44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FCBF-3CE3-44A8-A477-4C145DDA34D3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DB8A-E744-4EE0-BA9E-580BA340E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212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FCBF-3CE3-44A8-A477-4C145DDA34D3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DB8A-E744-4EE0-BA9E-580BA340E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07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FCBF-3CE3-44A8-A477-4C145DDA34D3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DB8A-E744-4EE0-BA9E-580BA340E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5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FCBF-3CE3-44A8-A477-4C145DDA34D3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DB8A-E744-4EE0-BA9E-580BA340E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6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FCBF-3CE3-44A8-A477-4C145DDA34D3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DB8A-E744-4EE0-BA9E-580BA340E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27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FCBF-3CE3-44A8-A477-4C145DDA34D3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DB8A-E744-4EE0-BA9E-580BA340E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84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FCBF-3CE3-44A8-A477-4C145DDA34D3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DB8A-E744-4EE0-BA9E-580BA340E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69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FCBF-3CE3-44A8-A477-4C145DDA34D3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DB8A-E744-4EE0-BA9E-580BA340E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4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FCBF-3CE3-44A8-A477-4C145DDA34D3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DB8A-E744-4EE0-BA9E-580BA340E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4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FCBF-3CE3-44A8-A477-4C145DDA34D3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DB8A-E744-4EE0-BA9E-580BA340E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40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2FCBF-3CE3-44A8-A477-4C145DDA34D3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64DB8A-E744-4EE0-BA9E-580BA340E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34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6.jpg"/><Relationship Id="rId7" Type="http://schemas.openxmlformats.org/officeDocument/2006/relationships/image" Target="../media/image44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0;&#1089;&#1090;&#1086;&#1088;&#1080;&#1082;.&#1088;&#1092;/" TargetMode="External"/><Relationship Id="rId2" Type="http://schemas.openxmlformats.org/officeDocument/2006/relationships/hyperlink" Target="https://www.nbbmuseum.be/en/2010/03/belgische-goud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aralbum.ru/54807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4.jpeg"/><Relationship Id="rId7" Type="http://schemas.openxmlformats.org/officeDocument/2006/relationships/image" Target="../media/image8.jp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3.jpg"/><Relationship Id="rId16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5" Type="http://schemas.openxmlformats.org/officeDocument/2006/relationships/image" Target="../media/image16.jpeg"/><Relationship Id="rId15" Type="http://schemas.openxmlformats.org/officeDocument/2006/relationships/image" Target="../media/image25.png"/><Relationship Id="rId10" Type="http://schemas.openxmlformats.org/officeDocument/2006/relationships/image" Target="../media/image20.jpg"/><Relationship Id="rId4" Type="http://schemas.openxmlformats.org/officeDocument/2006/relationships/image" Target="../media/image15.jpg"/><Relationship Id="rId9" Type="http://schemas.openxmlformats.org/officeDocument/2006/relationships/image" Target="../media/image19.jpg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jpeg"/><Relationship Id="rId7" Type="http://schemas.openxmlformats.org/officeDocument/2006/relationships/image" Target="../media/image2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988" y="1285103"/>
            <a:ext cx="10074877" cy="2174790"/>
          </a:xfrm>
        </p:spPr>
        <p:txBody>
          <a:bodyPr/>
          <a:lstStyle/>
          <a:p>
            <a:pPr algn="ctr"/>
            <a:r>
              <a:rPr lang="ru-RU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Банк Международных Расчётов </a:t>
            </a:r>
            <a:br>
              <a:rPr lang="ru-RU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или </a:t>
            </a:r>
            <a:br>
              <a:rPr lang="ru-RU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«Даёшь деньги на войну!» </a:t>
            </a:r>
            <a:endParaRPr lang="ru-RU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4163" y="5195892"/>
            <a:ext cx="5023278" cy="109689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Автор: Бондаренко Михаил.</a:t>
            </a:r>
          </a:p>
          <a:p>
            <a:r>
              <a:rPr lang="ru-RU" dirty="0" smtClean="0"/>
              <a:t>9 класс, школа №1505</a:t>
            </a:r>
          </a:p>
          <a:p>
            <a:r>
              <a:rPr lang="ru-RU" dirty="0" smtClean="0"/>
              <a:t>Руководитель: Николай Васильевич Мухин</a:t>
            </a:r>
          </a:p>
        </p:txBody>
      </p:sp>
    </p:spTree>
    <p:extLst>
      <p:ext uri="{BB962C8B-B14F-4D97-AF65-F5344CB8AC3E}">
        <p14:creationId xmlns:p14="http://schemas.microsoft.com/office/powerpoint/2010/main" val="3749813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059" y="172995"/>
            <a:ext cx="2357543" cy="370702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Davis</a:t>
            </a:r>
            <a:r>
              <a:rPr lang="ru-RU" sz="2000" dirty="0" smtClean="0"/>
              <a:t> </a:t>
            </a:r>
            <a:r>
              <a:rPr lang="en-US" sz="2000" dirty="0" smtClean="0"/>
              <a:t>oil</a:t>
            </a:r>
            <a:r>
              <a:rPr lang="ru-RU" sz="2000" dirty="0" smtClean="0"/>
              <a:t> </a:t>
            </a:r>
            <a:r>
              <a:rPr lang="en-US" sz="2000" dirty="0" smtClean="0"/>
              <a:t>company.</a:t>
            </a:r>
            <a:endParaRPr lang="ru-RU" sz="20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00602" y="700219"/>
            <a:ext cx="2313000" cy="3061323"/>
            <a:chOff x="326461" y="708456"/>
            <a:chExt cx="2313000" cy="306132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25"/>
            <a:stretch/>
          </p:blipFill>
          <p:spPr>
            <a:xfrm>
              <a:off x="356060" y="708456"/>
              <a:ext cx="2164718" cy="27036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356060" y="3412118"/>
              <a:ext cx="2164718" cy="345989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6461" y="3400447"/>
              <a:ext cx="231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ysClr val="windowText" lastClr="000000"/>
                  </a:solidFill>
                </a:rPr>
                <a:t>Уильям Родс Дэвис</a:t>
              </a:r>
            </a:p>
          </p:txBody>
        </p:sp>
      </p:grpSp>
      <p:grpSp>
        <p:nvGrpSpPr>
          <p:cNvPr id="172" name="Группа 171"/>
          <p:cNvGrpSpPr/>
          <p:nvPr/>
        </p:nvGrpSpPr>
        <p:grpSpPr>
          <a:xfrm>
            <a:off x="2876778" y="700219"/>
            <a:ext cx="9129464" cy="5759455"/>
            <a:chOff x="3247480" y="148281"/>
            <a:chExt cx="9129464" cy="5759455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3247480" y="148281"/>
              <a:ext cx="9129464" cy="5759455"/>
              <a:chOff x="3495967" y="-204959"/>
              <a:chExt cx="10263006" cy="6326503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9908491" y="-204959"/>
                <a:ext cx="3101294" cy="709966"/>
                <a:chOff x="7591130" y="842065"/>
                <a:chExt cx="3101294" cy="709966"/>
              </a:xfrm>
            </p:grpSpPr>
            <p:sp>
              <p:nvSpPr>
                <p:cNvPr id="7" name="Прямоугольник с двумя скругленными соседними углами 6"/>
                <p:cNvSpPr/>
                <p:nvPr/>
              </p:nvSpPr>
              <p:spPr>
                <a:xfrm>
                  <a:off x="7591130" y="912257"/>
                  <a:ext cx="3101294" cy="569583"/>
                </a:xfrm>
                <a:prstGeom prst="round2Same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663596" y="842065"/>
                  <a:ext cx="2953124" cy="709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>
                      <a:ln w="9525">
                        <a:solidFill>
                          <a:schemeClr val="bg1"/>
                        </a:solidFill>
                        <a:prstDash val="solid"/>
                      </a:ln>
                      <a:effectLst>
                        <a:outerShdw blurRad="12700" dist="381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</a:rPr>
                    <a:t>Дэвис ойл компании</a:t>
                  </a:r>
                </a:p>
                <a:p>
                  <a:pPr algn="ctr"/>
                  <a:r>
                    <a:rPr lang="ru-RU" b="1" dirty="0" smtClean="0">
                      <a:ln w="9525">
                        <a:solidFill>
                          <a:schemeClr val="bg1"/>
                        </a:solidFill>
                        <a:prstDash val="solid"/>
                      </a:ln>
                      <a:effectLst>
                        <a:outerShdw blurRad="12700" dist="381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</a:rPr>
                    <a:t>в Америке.</a:t>
                  </a:r>
                  <a:endParaRPr lang="ru-RU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endParaRPr>
                </a:p>
              </p:txBody>
            </p:sp>
          </p:grpSp>
          <p:grpSp>
            <p:nvGrpSpPr>
              <p:cNvPr id="12" name="Группа 11"/>
              <p:cNvGrpSpPr/>
              <p:nvPr/>
            </p:nvGrpSpPr>
            <p:grpSpPr>
              <a:xfrm>
                <a:off x="10475305" y="3342487"/>
                <a:ext cx="3283668" cy="2152778"/>
                <a:chOff x="4561851" y="71403"/>
                <a:chExt cx="3283668" cy="2152778"/>
              </a:xfrm>
            </p:grpSpPr>
            <p:pic>
              <p:nvPicPr>
                <p:cNvPr id="10" name="Рисунок 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61851" y="71403"/>
                  <a:ext cx="3283668" cy="2152778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11" name="Блок-схема: узел 10"/>
                <p:cNvSpPr/>
                <p:nvPr/>
              </p:nvSpPr>
              <p:spPr>
                <a:xfrm>
                  <a:off x="5896571" y="858546"/>
                  <a:ext cx="614228" cy="578491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6" name="Группа 15"/>
              <p:cNvGrpSpPr/>
              <p:nvPr/>
            </p:nvGrpSpPr>
            <p:grpSpPr>
              <a:xfrm>
                <a:off x="3495967" y="1612182"/>
                <a:ext cx="2825578" cy="713004"/>
                <a:chOff x="2513134" y="285229"/>
                <a:chExt cx="2825578" cy="713004"/>
              </a:xfrm>
            </p:grpSpPr>
            <p:sp>
              <p:nvSpPr>
                <p:cNvPr id="13" name="Прямоугольник с двумя скругленными соседними углами 12"/>
                <p:cNvSpPr/>
                <p:nvPr/>
              </p:nvSpPr>
              <p:spPr>
                <a:xfrm>
                  <a:off x="2560010" y="285229"/>
                  <a:ext cx="2778702" cy="713004"/>
                </a:xfrm>
                <a:prstGeom prst="round2Same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513134" y="285229"/>
                  <a:ext cx="282557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b="1" dirty="0" smtClean="0">
                      <a:ln w="9525">
                        <a:solidFill>
                          <a:schemeClr val="bg1"/>
                        </a:solidFill>
                        <a:prstDash val="solid"/>
                      </a:ln>
                      <a:effectLst>
                        <a:outerShdw blurRad="12700" dist="381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</a:rPr>
                    <a:t>Дэвис ойл компании</a:t>
                  </a:r>
                </a:p>
                <a:p>
                  <a:pPr algn="ctr"/>
                  <a:r>
                    <a:rPr lang="ru-RU" b="1" dirty="0" smtClean="0">
                      <a:ln w="9525">
                        <a:solidFill>
                          <a:schemeClr val="bg1"/>
                        </a:solidFill>
                        <a:prstDash val="solid"/>
                      </a:ln>
                      <a:effectLst>
                        <a:outerShdw blurRad="12700" dist="381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</a:rPr>
                    <a:t>в Бразилии.</a:t>
                  </a:r>
                  <a:endParaRPr lang="ru-RU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endParaRPr>
                </a:p>
              </p:txBody>
            </p:sp>
          </p:grpSp>
          <p:pic>
            <p:nvPicPr>
              <p:cNvPr id="17" name="Рисунок 1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15" t="15946" r="25382" b="11550"/>
              <a:stretch/>
            </p:blipFill>
            <p:spPr>
              <a:xfrm>
                <a:off x="7848866" y="505006"/>
                <a:ext cx="790635" cy="125059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15" t="15946" r="25382" b="11550"/>
              <a:stretch/>
            </p:blipFill>
            <p:spPr>
              <a:xfrm>
                <a:off x="4536877" y="3423006"/>
                <a:ext cx="790635" cy="125059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8549" y="5311676"/>
                <a:ext cx="1214801" cy="80986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1203" y="4492758"/>
                <a:ext cx="1120067" cy="74904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34612" y="2477572"/>
                <a:ext cx="1028508" cy="102850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6177" y="3561198"/>
                <a:ext cx="1165374" cy="88080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cxnSp>
          <p:nvCxnSpPr>
            <p:cNvPr id="116" name="Прямая со стрелкой 115"/>
            <p:cNvCxnSpPr>
              <a:stCxn id="7" idx="2"/>
              <a:endCxn id="17" idx="3"/>
            </p:cNvCxnSpPr>
            <p:nvPr/>
          </p:nvCxnSpPr>
          <p:spPr>
            <a:xfrm flipH="1">
              <a:off x="7822914" y="471448"/>
              <a:ext cx="1128831" cy="89241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8" name="Прямая со стрелкой 117"/>
            <p:cNvCxnSpPr>
              <a:stCxn id="17" idx="1"/>
              <a:endCxn id="15" idx="3"/>
            </p:cNvCxnSpPr>
            <p:nvPr/>
          </p:nvCxnSpPr>
          <p:spPr>
            <a:xfrm flipH="1">
              <a:off x="5760975" y="1363863"/>
              <a:ext cx="1358629" cy="73288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0" name="Прямая со стрелкой 119"/>
            <p:cNvCxnSpPr>
              <a:stCxn id="13" idx="1"/>
              <a:endCxn id="18" idx="0"/>
            </p:cNvCxnSpPr>
            <p:nvPr/>
          </p:nvCxnSpPr>
          <p:spPr>
            <a:xfrm>
              <a:off x="4525077" y="2451648"/>
              <a:ext cx="0" cy="99942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8" name="Прямая со стрелкой 127"/>
            <p:cNvCxnSpPr>
              <a:stCxn id="18" idx="0"/>
              <a:endCxn id="38" idx="1"/>
            </p:cNvCxnSpPr>
            <p:nvPr/>
          </p:nvCxnSpPr>
          <p:spPr>
            <a:xfrm flipV="1">
              <a:off x="4525077" y="3058536"/>
              <a:ext cx="2137072" cy="39253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3" name="Прямая со стрелкой 132"/>
            <p:cNvCxnSpPr>
              <a:stCxn id="18" idx="3"/>
              <a:endCxn id="39" idx="1"/>
            </p:cNvCxnSpPr>
            <p:nvPr/>
          </p:nvCxnSpPr>
          <p:spPr>
            <a:xfrm flipV="1">
              <a:off x="4876732" y="3977805"/>
              <a:ext cx="1724541" cy="4251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5" name="Прямая со стрелкой 134"/>
            <p:cNvCxnSpPr>
              <a:stCxn id="18" idx="3"/>
              <a:endCxn id="37" idx="1"/>
            </p:cNvCxnSpPr>
            <p:nvPr/>
          </p:nvCxnSpPr>
          <p:spPr>
            <a:xfrm>
              <a:off x="4876732" y="4020321"/>
              <a:ext cx="1746803" cy="7455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7" name="Прямая со стрелкой 136"/>
            <p:cNvCxnSpPr>
              <a:stCxn id="18" idx="2"/>
              <a:endCxn id="36" idx="1"/>
            </p:cNvCxnSpPr>
            <p:nvPr/>
          </p:nvCxnSpPr>
          <p:spPr>
            <a:xfrm>
              <a:off x="4525077" y="4589573"/>
              <a:ext cx="2078306" cy="94952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9" name="Прямая со стрелкой 138"/>
            <p:cNvCxnSpPr>
              <a:stCxn id="38" idx="3"/>
              <a:endCxn id="10" idx="0"/>
            </p:cNvCxnSpPr>
            <p:nvPr/>
          </p:nvCxnSpPr>
          <p:spPr>
            <a:xfrm>
              <a:off x="7577059" y="3058536"/>
              <a:ext cx="3339391" cy="31923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3" name="Прямая со стрелкой 142"/>
            <p:cNvCxnSpPr>
              <a:stCxn id="39" idx="3"/>
              <a:endCxn id="10" idx="1"/>
            </p:cNvCxnSpPr>
            <p:nvPr/>
          </p:nvCxnSpPr>
          <p:spPr>
            <a:xfrm>
              <a:off x="7637932" y="3977805"/>
              <a:ext cx="1818023" cy="37987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6" name="Прямая со стрелкой 145"/>
            <p:cNvCxnSpPr>
              <a:stCxn id="37" idx="3"/>
              <a:endCxn id="10" idx="1"/>
            </p:cNvCxnSpPr>
            <p:nvPr/>
          </p:nvCxnSpPr>
          <p:spPr>
            <a:xfrm flipV="1">
              <a:off x="7619891" y="4357679"/>
              <a:ext cx="1836064" cy="40821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8" name="Прямая со стрелкой 147"/>
            <p:cNvCxnSpPr>
              <a:stCxn id="36" idx="3"/>
              <a:endCxn id="10" idx="2"/>
            </p:cNvCxnSpPr>
            <p:nvPr/>
          </p:nvCxnSpPr>
          <p:spPr>
            <a:xfrm flipV="1">
              <a:off x="7684010" y="5337590"/>
              <a:ext cx="3232440" cy="20150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50" name="Нашивка 149"/>
            <p:cNvSpPr/>
            <p:nvPr/>
          </p:nvSpPr>
          <p:spPr>
            <a:xfrm rot="8270989">
              <a:off x="8294288" y="808836"/>
              <a:ext cx="215431" cy="217637"/>
            </a:xfrm>
            <a:prstGeom prst="chevron">
              <a:avLst>
                <a:gd name="adj" fmla="val 94829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1" name="Нашивка 150"/>
            <p:cNvSpPr/>
            <p:nvPr/>
          </p:nvSpPr>
          <p:spPr>
            <a:xfrm rot="8835429">
              <a:off x="6350651" y="1613250"/>
              <a:ext cx="215431" cy="217637"/>
            </a:xfrm>
            <a:prstGeom prst="chevron">
              <a:avLst>
                <a:gd name="adj" fmla="val 94829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2" name="Нашивка 151"/>
            <p:cNvSpPr/>
            <p:nvPr/>
          </p:nvSpPr>
          <p:spPr>
            <a:xfrm rot="5400000">
              <a:off x="4414676" y="2753451"/>
              <a:ext cx="215431" cy="217637"/>
            </a:xfrm>
            <a:prstGeom prst="chevron">
              <a:avLst>
                <a:gd name="adj" fmla="val 94829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3" name="Нашивка 152"/>
            <p:cNvSpPr/>
            <p:nvPr/>
          </p:nvSpPr>
          <p:spPr>
            <a:xfrm rot="20862033">
              <a:off x="5517058" y="3139681"/>
              <a:ext cx="215431" cy="217637"/>
            </a:xfrm>
            <a:prstGeom prst="chevron">
              <a:avLst>
                <a:gd name="adj" fmla="val 94829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4" name="Нашивка 153"/>
            <p:cNvSpPr/>
            <p:nvPr/>
          </p:nvSpPr>
          <p:spPr>
            <a:xfrm>
              <a:off x="5800441" y="3890244"/>
              <a:ext cx="215431" cy="217637"/>
            </a:xfrm>
            <a:prstGeom prst="chevron">
              <a:avLst>
                <a:gd name="adj" fmla="val 94829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5" name="Нашивка 154"/>
            <p:cNvSpPr/>
            <p:nvPr/>
          </p:nvSpPr>
          <p:spPr>
            <a:xfrm rot="2147677">
              <a:off x="5616221" y="4256935"/>
              <a:ext cx="215431" cy="217637"/>
            </a:xfrm>
            <a:prstGeom prst="chevron">
              <a:avLst>
                <a:gd name="adj" fmla="val 94829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6" name="Нашивка 155"/>
            <p:cNvSpPr/>
            <p:nvPr/>
          </p:nvSpPr>
          <p:spPr>
            <a:xfrm rot="1542932">
              <a:off x="5244370" y="4867248"/>
              <a:ext cx="215431" cy="217637"/>
            </a:xfrm>
            <a:prstGeom prst="chevron">
              <a:avLst>
                <a:gd name="adj" fmla="val 94829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7" name="Нашивка 156"/>
            <p:cNvSpPr/>
            <p:nvPr/>
          </p:nvSpPr>
          <p:spPr>
            <a:xfrm>
              <a:off x="8691504" y="3089875"/>
              <a:ext cx="215431" cy="217637"/>
            </a:xfrm>
            <a:prstGeom prst="chevron">
              <a:avLst>
                <a:gd name="adj" fmla="val 94829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8" name="Нашивка 157"/>
            <p:cNvSpPr/>
            <p:nvPr/>
          </p:nvSpPr>
          <p:spPr>
            <a:xfrm rot="414976">
              <a:off x="8064528" y="3994034"/>
              <a:ext cx="215431" cy="217637"/>
            </a:xfrm>
            <a:prstGeom prst="chevron">
              <a:avLst>
                <a:gd name="adj" fmla="val 94829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9" name="Нашивка 158"/>
            <p:cNvSpPr/>
            <p:nvPr/>
          </p:nvSpPr>
          <p:spPr>
            <a:xfrm rot="20354612">
              <a:off x="8235274" y="4539392"/>
              <a:ext cx="215431" cy="217637"/>
            </a:xfrm>
            <a:prstGeom prst="chevron">
              <a:avLst>
                <a:gd name="adj" fmla="val 94829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0" name="Нашивка 159"/>
            <p:cNvSpPr/>
            <p:nvPr/>
          </p:nvSpPr>
          <p:spPr>
            <a:xfrm rot="21063779">
              <a:off x="8392905" y="5399491"/>
              <a:ext cx="215431" cy="217637"/>
            </a:xfrm>
            <a:prstGeom prst="chevron">
              <a:avLst>
                <a:gd name="adj" fmla="val 94829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230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345" y="156519"/>
            <a:ext cx="789001" cy="40365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ITT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grpSp>
        <p:nvGrpSpPr>
          <p:cNvPr id="136" name="Группа 135"/>
          <p:cNvGrpSpPr/>
          <p:nvPr/>
        </p:nvGrpSpPr>
        <p:grpSpPr>
          <a:xfrm>
            <a:off x="3725551" y="432383"/>
            <a:ext cx="6831461" cy="6186821"/>
            <a:chOff x="3017097" y="278495"/>
            <a:chExt cx="6831461" cy="6186821"/>
          </a:xfrm>
        </p:grpSpPr>
        <p:grpSp>
          <p:nvGrpSpPr>
            <p:cNvPr id="135" name="Группа 134"/>
            <p:cNvGrpSpPr/>
            <p:nvPr/>
          </p:nvGrpSpPr>
          <p:grpSpPr>
            <a:xfrm>
              <a:off x="3017097" y="278495"/>
              <a:ext cx="6831461" cy="6186821"/>
              <a:chOff x="4318676" y="584886"/>
              <a:chExt cx="6831461" cy="6186821"/>
            </a:xfrm>
          </p:grpSpPr>
          <p:grpSp>
            <p:nvGrpSpPr>
              <p:cNvPr id="127" name="Группа 126"/>
              <p:cNvGrpSpPr/>
              <p:nvPr/>
            </p:nvGrpSpPr>
            <p:grpSpPr>
              <a:xfrm>
                <a:off x="4318676" y="584886"/>
                <a:ext cx="6831461" cy="6186821"/>
                <a:chOff x="4343389" y="560173"/>
                <a:chExt cx="6831461" cy="6186821"/>
              </a:xfrm>
            </p:grpSpPr>
            <p:grpSp>
              <p:nvGrpSpPr>
                <p:cNvPr id="117" name="Группа 116"/>
                <p:cNvGrpSpPr/>
                <p:nvPr/>
              </p:nvGrpSpPr>
              <p:grpSpPr>
                <a:xfrm>
                  <a:off x="4343389" y="560173"/>
                  <a:ext cx="6831461" cy="6186821"/>
                  <a:chOff x="4343389" y="560173"/>
                  <a:chExt cx="6831461" cy="6186821"/>
                </a:xfrm>
              </p:grpSpPr>
              <p:grpSp>
                <p:nvGrpSpPr>
                  <p:cNvPr id="68" name="Группа 67"/>
                  <p:cNvGrpSpPr/>
                  <p:nvPr/>
                </p:nvGrpSpPr>
                <p:grpSpPr>
                  <a:xfrm>
                    <a:off x="4343389" y="560173"/>
                    <a:ext cx="6831461" cy="3844886"/>
                    <a:chOff x="4491670" y="221509"/>
                    <a:chExt cx="6831461" cy="3844886"/>
                  </a:xfrm>
                </p:grpSpPr>
                <p:cxnSp>
                  <p:nvCxnSpPr>
                    <p:cNvPr id="7" name="Прямая со стрелкой 6"/>
                    <p:cNvCxnSpPr>
                      <a:stCxn id="10" idx="1"/>
                      <a:endCxn id="17" idx="3"/>
                    </p:cNvCxnSpPr>
                    <p:nvPr/>
                  </p:nvCxnSpPr>
                  <p:spPr>
                    <a:xfrm flipH="1">
                      <a:off x="6618062" y="713491"/>
                      <a:ext cx="2578677" cy="22264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5"/>
                    </a:lnRef>
                    <a:fillRef idx="0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Прямая со стрелкой 22"/>
                    <p:cNvCxnSpPr>
                      <a:stCxn id="26" idx="2"/>
                      <a:endCxn id="40" idx="0"/>
                    </p:cNvCxnSpPr>
                    <p:nvPr/>
                  </p:nvCxnSpPr>
                  <p:spPr>
                    <a:xfrm flipH="1">
                      <a:off x="9525657" y="1597229"/>
                      <a:ext cx="563704" cy="645615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5"/>
                    </a:lnRef>
                    <a:fillRef idx="0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7" name="Группа 26"/>
                    <p:cNvGrpSpPr/>
                    <p:nvPr/>
                  </p:nvGrpSpPr>
                  <p:grpSpPr>
                    <a:xfrm>
                      <a:off x="9196739" y="221509"/>
                      <a:ext cx="2126392" cy="1394140"/>
                      <a:chOff x="9175379" y="650215"/>
                      <a:chExt cx="2126392" cy="1394140"/>
                    </a:xfrm>
                  </p:grpSpPr>
                  <p:grpSp>
                    <p:nvGrpSpPr>
                      <p:cNvPr id="25" name="Группа 24"/>
                      <p:cNvGrpSpPr/>
                      <p:nvPr/>
                    </p:nvGrpSpPr>
                    <p:grpSpPr>
                      <a:xfrm>
                        <a:off x="9175379" y="650215"/>
                        <a:ext cx="2126392" cy="1394140"/>
                        <a:chOff x="9175379" y="650215"/>
                        <a:chExt cx="2126392" cy="1394140"/>
                      </a:xfrm>
                    </p:grpSpPr>
                    <p:grpSp>
                      <p:nvGrpSpPr>
                        <p:cNvPr id="11" name="Группа 10"/>
                        <p:cNvGrpSpPr/>
                        <p:nvPr/>
                      </p:nvGrpSpPr>
                      <p:grpSpPr>
                        <a:xfrm>
                          <a:off x="9175379" y="650215"/>
                          <a:ext cx="2126392" cy="983963"/>
                          <a:chOff x="9408142" y="2421921"/>
                          <a:chExt cx="2126392" cy="983963"/>
                        </a:xfrm>
                      </p:grpSpPr>
                      <p:sp>
                        <p:nvSpPr>
                          <p:cNvPr id="10" name="Загнутый угол 9"/>
                          <p:cNvSpPr/>
                          <p:nvPr/>
                        </p:nvSpPr>
                        <p:spPr>
                          <a:xfrm>
                            <a:off x="9408142" y="2421921"/>
                            <a:ext cx="2126392" cy="983963"/>
                          </a:xfrm>
                          <a:prstGeom prst="foldedCorner">
                            <a:avLst>
                              <a:gd name="adj" fmla="val 33284"/>
                            </a:avLst>
                          </a:prstGeom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pic>
                        <p:nvPicPr>
                          <p:cNvPr id="9" name="Рисунок 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9408142" y="2444346"/>
                            <a:ext cx="1654848" cy="70845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ln>
                            <a:noFill/>
                          </a:ln>
                          <a:effectLst>
                            <a:outerShdw blurRad="76200" dist="38100" dir="7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scene3d>
                            <a:camera prst="orthographicFront"/>
                            <a:lightRig rig="contrasting" dir="t">
                              <a:rot lat="0" lon="0" rev="4200000"/>
                            </a:lightRig>
                          </a:scene3d>
                          <a:sp3d prstMaterial="plastic">
                            <a:bevelT w="381000" h="114300" prst="relaxedInset"/>
                            <a:contourClr>
                              <a:srgbClr val="969696"/>
                            </a:contourClr>
                          </a:sp3d>
                        </p:spPr>
                      </p:pic>
                    </p:grpSp>
                    <p:sp>
                      <p:nvSpPr>
                        <p:cNvPr id="24" name="Прямоугольник 23"/>
                        <p:cNvSpPr/>
                        <p:nvPr/>
                      </p:nvSpPr>
                      <p:spPr>
                        <a:xfrm>
                          <a:off x="9189886" y="1636123"/>
                          <a:ext cx="1756231" cy="408232"/>
                        </a:xfrm>
                        <a:prstGeom prst="rect">
                          <a:avLst/>
                        </a:prstGeom>
                      </p:spPr>
                      <p:style>
                        <a:lnRef idx="0">
                          <a:schemeClr val="accent3"/>
                        </a:lnRef>
                        <a:fillRef idx="3">
                          <a:schemeClr val="accent3"/>
                        </a:fillRef>
                        <a:effectRef idx="3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sp>
                    <p:nvSpPr>
                      <p:cNvPr id="26" name="TextBox 25"/>
                      <p:cNvSpPr txBox="1"/>
                      <p:nvPr/>
                    </p:nvSpPr>
                    <p:spPr>
                      <a:xfrm>
                        <a:off x="9369733" y="1656603"/>
                        <a:ext cx="139653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ru-RU" dirty="0" smtClean="0">
                            <a:solidFill>
                              <a:sysClr val="windowText" lastClr="000000"/>
                            </a:solidFill>
                          </a:rPr>
                          <a:t>В Америке.</a:t>
                        </a:r>
                        <a:endParaRPr lang="ru-RU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9" name="Группа 28"/>
                    <p:cNvGrpSpPr/>
                    <p:nvPr/>
                  </p:nvGrpSpPr>
                  <p:grpSpPr>
                    <a:xfrm>
                      <a:off x="4491670" y="243773"/>
                      <a:ext cx="2126392" cy="1374616"/>
                      <a:chOff x="6631403" y="951768"/>
                      <a:chExt cx="2126392" cy="1374616"/>
                    </a:xfrm>
                  </p:grpSpPr>
                  <p:grpSp>
                    <p:nvGrpSpPr>
                      <p:cNvPr id="21" name="Группа 20"/>
                      <p:cNvGrpSpPr/>
                      <p:nvPr/>
                    </p:nvGrpSpPr>
                    <p:grpSpPr>
                      <a:xfrm>
                        <a:off x="6631403" y="951768"/>
                        <a:ext cx="2126392" cy="1374616"/>
                        <a:chOff x="6631403" y="951768"/>
                        <a:chExt cx="2126392" cy="1374616"/>
                      </a:xfrm>
                    </p:grpSpPr>
                    <p:sp>
                      <p:nvSpPr>
                        <p:cNvPr id="17" name="Загнутый угол 16"/>
                        <p:cNvSpPr/>
                        <p:nvPr/>
                      </p:nvSpPr>
                      <p:spPr>
                        <a:xfrm>
                          <a:off x="6631403" y="951768"/>
                          <a:ext cx="2126392" cy="983963"/>
                        </a:xfrm>
                        <a:prstGeom prst="foldedCorner">
                          <a:avLst>
                            <a:gd name="adj" fmla="val 32574"/>
                          </a:avLst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pic>
                      <p:nvPicPr>
                        <p:cNvPr id="19" name="Рисунок 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641033" y="972337"/>
                          <a:ext cx="1654848" cy="70845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ln>
                          <a:noFill/>
                        </a:ln>
                        <a:effectLst>
                          <a:outerShdw blurRad="76200" dist="38100" dir="7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scene3d>
                          <a:camera prst="orthographicFront"/>
                          <a:lightRig rig="contrasting" dir="t">
                            <a:rot lat="0" lon="0" rev="4200000"/>
                          </a:lightRig>
                        </a:scene3d>
                        <a:sp3d prstMaterial="plastic">
                          <a:bevelT w="381000" h="114300" prst="relaxedInset"/>
                          <a:contourClr>
                            <a:srgbClr val="969696"/>
                          </a:contourClr>
                        </a:sp3d>
                      </p:spPr>
                    </p:pic>
                    <p:sp>
                      <p:nvSpPr>
                        <p:cNvPr id="20" name="Прямоугольник 19"/>
                        <p:cNvSpPr/>
                        <p:nvPr/>
                      </p:nvSpPr>
                      <p:spPr>
                        <a:xfrm>
                          <a:off x="6637048" y="1918152"/>
                          <a:ext cx="1756231" cy="408232"/>
                        </a:xfrm>
                        <a:prstGeom prst="rect">
                          <a:avLst/>
                        </a:prstGeom>
                      </p:spPr>
                      <p:style>
                        <a:lnRef idx="0">
                          <a:schemeClr val="accent3"/>
                        </a:lnRef>
                        <a:fillRef idx="3">
                          <a:schemeClr val="accent3"/>
                        </a:fillRef>
                        <a:effectRef idx="3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sp>
                    <p:nvSpPr>
                      <p:cNvPr id="28" name="TextBox 27"/>
                      <p:cNvSpPr txBox="1"/>
                      <p:nvPr/>
                    </p:nvSpPr>
                    <p:spPr>
                      <a:xfrm>
                        <a:off x="6765108" y="1915412"/>
                        <a:ext cx="149928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ru-RU" dirty="0" smtClean="0">
                            <a:solidFill>
                              <a:sysClr val="windowText" lastClr="000000"/>
                            </a:solidFill>
                          </a:rPr>
                          <a:t>В Бразилии.</a:t>
                        </a:r>
                        <a:endParaRPr lang="ru-RU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6" name="Группа 35"/>
                    <p:cNvGrpSpPr/>
                    <p:nvPr/>
                  </p:nvGrpSpPr>
                  <p:grpSpPr>
                    <a:xfrm>
                      <a:off x="4826074" y="2666905"/>
                      <a:ext cx="2126392" cy="1399490"/>
                      <a:chOff x="1964189" y="1510971"/>
                      <a:chExt cx="2126392" cy="1399490"/>
                    </a:xfrm>
                  </p:grpSpPr>
                  <p:grpSp>
                    <p:nvGrpSpPr>
                      <p:cNvPr id="34" name="Группа 33"/>
                      <p:cNvGrpSpPr/>
                      <p:nvPr/>
                    </p:nvGrpSpPr>
                    <p:grpSpPr>
                      <a:xfrm>
                        <a:off x="1964189" y="1510971"/>
                        <a:ext cx="2126392" cy="1399490"/>
                        <a:chOff x="1964189" y="1510971"/>
                        <a:chExt cx="2126392" cy="1399490"/>
                      </a:xfrm>
                    </p:grpSpPr>
                    <p:grpSp>
                      <p:nvGrpSpPr>
                        <p:cNvPr id="32" name="Группа 31"/>
                        <p:cNvGrpSpPr/>
                        <p:nvPr/>
                      </p:nvGrpSpPr>
                      <p:grpSpPr>
                        <a:xfrm>
                          <a:off x="1964189" y="1510971"/>
                          <a:ext cx="2126392" cy="1399490"/>
                          <a:chOff x="1964189" y="1510971"/>
                          <a:chExt cx="2126392" cy="1399490"/>
                        </a:xfrm>
                      </p:grpSpPr>
                      <p:sp>
                        <p:nvSpPr>
                          <p:cNvPr id="30" name="Загнутый угол 29"/>
                          <p:cNvSpPr/>
                          <p:nvPr/>
                        </p:nvSpPr>
                        <p:spPr>
                          <a:xfrm>
                            <a:off x="1964189" y="1510971"/>
                            <a:ext cx="2126392" cy="981103"/>
                          </a:xfrm>
                          <a:prstGeom prst="foldedCorner">
                            <a:avLst>
                              <a:gd name="adj" fmla="val 32620"/>
                            </a:avLst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31" name="Прямоугольник 30"/>
                          <p:cNvSpPr/>
                          <p:nvPr/>
                        </p:nvSpPr>
                        <p:spPr>
                          <a:xfrm>
                            <a:off x="1964189" y="2502229"/>
                            <a:ext cx="1756231" cy="408232"/>
                          </a:xfrm>
                          <a:prstGeom prst="rect">
                            <a:avLst/>
                          </a:prstGeom>
                        </p:spPr>
                        <p:style>
                          <a:lnRef idx="0">
                            <a:schemeClr val="accent3"/>
                          </a:lnRef>
                          <a:fillRef idx="3">
                            <a:schemeClr val="accent3"/>
                          </a:fillRef>
                          <a:effectRef idx="3">
                            <a:schemeClr val="accent3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33" name="TextBox 32"/>
                        <p:cNvSpPr txBox="1"/>
                        <p:nvPr/>
                      </p:nvSpPr>
                      <p:spPr>
                        <a:xfrm>
                          <a:off x="2009066" y="2510025"/>
                          <a:ext cx="1647568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ru-RU" dirty="0" smtClean="0">
                              <a:solidFill>
                                <a:sysClr val="windowText" lastClr="000000"/>
                              </a:solidFill>
                            </a:rPr>
                            <a:t>В Германии.</a:t>
                          </a:r>
                          <a:endParaRPr lang="ru-RU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</p:grpSp>
                  <p:pic>
                    <p:nvPicPr>
                      <p:cNvPr id="35" name="Рисунок 34"/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09066" y="1548780"/>
                        <a:ext cx="1654848" cy="70845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ln>
                        <a:noFill/>
                      </a:ln>
                      <a:effectLst>
                        <a:outerShdw blurRad="76200" dist="38100" dir="7800000" algn="tl" rotWithShape="0">
                          <a:srgbClr val="000000">
                            <a:alpha val="40000"/>
                          </a:srgbClr>
                        </a:outerShdw>
                      </a:effectLst>
                      <a:scene3d>
                        <a:camera prst="orthographicFront"/>
                        <a:lightRig rig="contrasting" dir="t">
                          <a:rot lat="0" lon="0" rev="4200000"/>
                        </a:lightRig>
                      </a:scene3d>
                      <a:sp3d prstMaterial="plastic">
                        <a:bevelT w="381000" h="114300" prst="relaxedInset"/>
                        <a:contourClr>
                          <a:srgbClr val="969696"/>
                        </a:contourClr>
                      </a:sp3d>
                    </p:spPr>
                  </p:pic>
                </p:grpSp>
                <p:grpSp>
                  <p:nvGrpSpPr>
                    <p:cNvPr id="46" name="Группа 45"/>
                    <p:cNvGrpSpPr/>
                    <p:nvPr/>
                  </p:nvGrpSpPr>
                  <p:grpSpPr>
                    <a:xfrm>
                      <a:off x="8466580" y="2242844"/>
                      <a:ext cx="2118154" cy="1335019"/>
                      <a:chOff x="6492078" y="319373"/>
                      <a:chExt cx="2118154" cy="1335019"/>
                    </a:xfrm>
                  </p:grpSpPr>
                  <p:grpSp>
                    <p:nvGrpSpPr>
                      <p:cNvPr id="44" name="Группа 43"/>
                      <p:cNvGrpSpPr/>
                      <p:nvPr/>
                    </p:nvGrpSpPr>
                    <p:grpSpPr>
                      <a:xfrm>
                        <a:off x="6492078" y="319373"/>
                        <a:ext cx="2118154" cy="1335019"/>
                        <a:chOff x="6492078" y="319373"/>
                        <a:chExt cx="2118154" cy="1335019"/>
                      </a:xfrm>
                    </p:grpSpPr>
                    <p:sp>
                      <p:nvSpPr>
                        <p:cNvPr id="40" name="Загнутый угол 39"/>
                        <p:cNvSpPr/>
                        <p:nvPr/>
                      </p:nvSpPr>
                      <p:spPr>
                        <a:xfrm>
                          <a:off x="6492078" y="319373"/>
                          <a:ext cx="2118154" cy="936939"/>
                        </a:xfrm>
                        <a:prstGeom prst="foldedCorner">
                          <a:avLst>
                            <a:gd name="adj" fmla="val 32493"/>
                          </a:avLst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2" name="Прямоугольник 41"/>
                        <p:cNvSpPr/>
                        <p:nvPr/>
                      </p:nvSpPr>
                      <p:spPr>
                        <a:xfrm>
                          <a:off x="6503418" y="1246160"/>
                          <a:ext cx="1756231" cy="408232"/>
                        </a:xfrm>
                        <a:prstGeom prst="rect">
                          <a:avLst/>
                        </a:prstGeom>
                      </p:spPr>
                      <p:style>
                        <a:lnRef idx="0">
                          <a:schemeClr val="accent3"/>
                        </a:lnRef>
                        <a:fillRef idx="3">
                          <a:schemeClr val="accent3"/>
                        </a:fillRef>
                        <a:effectRef idx="3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pic>
                      <p:nvPicPr>
                        <p:cNvPr id="43" name="Рисунок 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542769" y="349536"/>
                          <a:ext cx="1654848" cy="70845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ln>
                          <a:noFill/>
                        </a:ln>
                        <a:effectLst>
                          <a:outerShdw blurRad="76200" dist="38100" dir="7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scene3d>
                          <a:camera prst="orthographicFront"/>
                          <a:lightRig rig="contrasting" dir="t">
                            <a:rot lat="0" lon="0" rev="4200000"/>
                          </a:lightRig>
                        </a:scene3d>
                        <a:sp3d prstMaterial="plastic">
                          <a:bevelT w="381000" h="114300" prst="relaxedInset"/>
                          <a:contourClr>
                            <a:srgbClr val="969696"/>
                          </a:contourClr>
                        </a:sp3d>
                      </p:spPr>
                    </p:pic>
                  </p:grpSp>
                  <p:sp>
                    <p:nvSpPr>
                      <p:cNvPr id="45" name="TextBox 44"/>
                      <p:cNvSpPr txBox="1"/>
                      <p:nvPr/>
                    </p:nvSpPr>
                    <p:spPr>
                      <a:xfrm>
                        <a:off x="6501101" y="1263338"/>
                        <a:ext cx="1738184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ru-RU" dirty="0" smtClean="0">
                            <a:solidFill>
                              <a:sysClr val="windowText" lastClr="000000"/>
                            </a:solidFill>
                          </a:rPr>
                          <a:t>В Швейцарии.</a:t>
                        </a:r>
                        <a:endParaRPr lang="ru-RU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54" name="Прямая со стрелкой 53"/>
                    <p:cNvCxnSpPr>
                      <a:stCxn id="24" idx="1"/>
                      <a:endCxn id="30" idx="0"/>
                    </p:cNvCxnSpPr>
                    <p:nvPr/>
                  </p:nvCxnSpPr>
                  <p:spPr>
                    <a:xfrm flipH="1">
                      <a:off x="5889270" y="1411533"/>
                      <a:ext cx="3321976" cy="1255372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5"/>
                    </a:lnRef>
                    <a:fillRef idx="0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Прямая со стрелкой 55"/>
                    <p:cNvCxnSpPr>
                      <a:stCxn id="28" idx="2"/>
                      <a:endCxn id="35" idx="0"/>
                    </p:cNvCxnSpPr>
                    <p:nvPr/>
                  </p:nvCxnSpPr>
                  <p:spPr>
                    <a:xfrm>
                      <a:off x="5375018" y="1576749"/>
                      <a:ext cx="323357" cy="1127965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5"/>
                    </a:lnRef>
                    <a:fillRef idx="0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Прямая со стрелкой 57"/>
                    <p:cNvCxnSpPr>
                      <a:stCxn id="45" idx="1"/>
                      <a:endCxn id="30" idx="3"/>
                    </p:cNvCxnSpPr>
                    <p:nvPr/>
                  </p:nvCxnSpPr>
                  <p:spPr>
                    <a:xfrm flipH="1" flipV="1">
                      <a:off x="6952466" y="3157457"/>
                      <a:ext cx="1523137" cy="214018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5"/>
                    </a:lnRef>
                    <a:fillRef idx="0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1" name="Нашивка 60"/>
                    <p:cNvSpPr/>
                    <p:nvPr/>
                  </p:nvSpPr>
                  <p:spPr>
                    <a:xfrm rot="9511165">
                      <a:off x="7479580" y="1882068"/>
                      <a:ext cx="280620" cy="314302"/>
                    </a:xfrm>
                    <a:prstGeom prst="chevron">
                      <a:avLst>
                        <a:gd name="adj" fmla="val 69963"/>
                      </a:avLst>
                    </a:prstGeom>
                    <a:solidFill>
                      <a:schemeClr val="tx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4" name="Нашивка 63"/>
                    <p:cNvSpPr/>
                    <p:nvPr/>
                  </p:nvSpPr>
                  <p:spPr>
                    <a:xfrm rot="10800000">
                      <a:off x="7667690" y="578603"/>
                      <a:ext cx="280620" cy="314302"/>
                    </a:xfrm>
                    <a:prstGeom prst="chevron">
                      <a:avLst>
                        <a:gd name="adj" fmla="val 69963"/>
                      </a:avLst>
                    </a:prstGeom>
                    <a:solidFill>
                      <a:schemeClr val="tx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5" name="Нашивка 64"/>
                    <p:cNvSpPr/>
                    <p:nvPr/>
                  </p:nvSpPr>
                  <p:spPr>
                    <a:xfrm rot="4053020">
                      <a:off x="5359244" y="1905228"/>
                      <a:ext cx="280620" cy="314302"/>
                    </a:xfrm>
                    <a:prstGeom prst="chevron">
                      <a:avLst>
                        <a:gd name="adj" fmla="val 69963"/>
                      </a:avLst>
                    </a:prstGeom>
                    <a:solidFill>
                      <a:schemeClr val="tx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6" name="Нашивка 65"/>
                    <p:cNvSpPr/>
                    <p:nvPr/>
                  </p:nvSpPr>
                  <p:spPr>
                    <a:xfrm rot="7502579">
                      <a:off x="9652394" y="1756114"/>
                      <a:ext cx="280620" cy="314302"/>
                    </a:xfrm>
                    <a:prstGeom prst="chevron">
                      <a:avLst>
                        <a:gd name="adj" fmla="val 69963"/>
                      </a:avLst>
                    </a:prstGeom>
                    <a:solidFill>
                      <a:schemeClr val="tx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7" name="Нашивка 66"/>
                    <p:cNvSpPr/>
                    <p:nvPr/>
                  </p:nvSpPr>
                  <p:spPr>
                    <a:xfrm rot="11966268">
                      <a:off x="7585871" y="3138973"/>
                      <a:ext cx="280620" cy="314302"/>
                    </a:xfrm>
                    <a:prstGeom prst="chevron">
                      <a:avLst>
                        <a:gd name="adj" fmla="val 69963"/>
                      </a:avLst>
                    </a:prstGeom>
                    <a:solidFill>
                      <a:schemeClr val="tx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69" name="Рисунок 68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98691" y="5242044"/>
                    <a:ext cx="2295525" cy="1504950"/>
                  </a:xfrm>
                  <a:prstGeom prst="roundRect">
                    <a:avLst>
                      <a:gd name="adj" fmla="val 16667"/>
                    </a:avLst>
                  </a:prstGeom>
                  <a:ln>
                    <a:noFill/>
                  </a:ln>
                  <a:effectLst>
                    <a:outerShdw blurRad="76200" dist="38100" dir="78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4200000"/>
                    </a:lightRig>
                  </a:scene3d>
                  <a:sp3d prstMaterial="plastic">
                    <a:bevelT w="381000" h="114300" prst="relaxedInset"/>
                    <a:contourClr>
                      <a:srgbClr val="969696"/>
                    </a:contourClr>
                  </a:sp3d>
                </p:spPr>
              </p:pic>
              <p:cxnSp>
                <p:nvCxnSpPr>
                  <p:cNvPr id="71" name="Прямая со стрелкой 70"/>
                  <p:cNvCxnSpPr>
                    <a:stCxn id="31" idx="2"/>
                    <a:endCxn id="69" idx="0"/>
                  </p:cNvCxnSpPr>
                  <p:nvPr/>
                </p:nvCxnSpPr>
                <p:spPr>
                  <a:xfrm flipH="1">
                    <a:off x="5546454" y="4405059"/>
                    <a:ext cx="9455" cy="836985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0" name="Прямая со стрелкой 119"/>
                <p:cNvCxnSpPr>
                  <a:stCxn id="31" idx="3"/>
                  <a:endCxn id="69" idx="0"/>
                </p:cNvCxnSpPr>
                <p:nvPr/>
              </p:nvCxnSpPr>
              <p:spPr>
                <a:xfrm flipH="1">
                  <a:off x="5546454" y="4200943"/>
                  <a:ext cx="887570" cy="104110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Прямая со стрелкой 122"/>
                <p:cNvCxnSpPr>
                  <a:stCxn id="31" idx="1"/>
                  <a:endCxn id="69" idx="0"/>
                </p:cNvCxnSpPr>
                <p:nvPr/>
              </p:nvCxnSpPr>
              <p:spPr>
                <a:xfrm>
                  <a:off x="4677793" y="4200943"/>
                  <a:ext cx="868661" cy="104110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2" name="Нашивка 131"/>
              <p:cNvSpPr/>
              <p:nvPr/>
            </p:nvSpPr>
            <p:spPr>
              <a:xfrm rot="5152147">
                <a:off x="5376571" y="4506756"/>
                <a:ext cx="280620" cy="314302"/>
              </a:xfrm>
              <a:prstGeom prst="chevron">
                <a:avLst>
                  <a:gd name="adj" fmla="val 69963"/>
                </a:avLst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Нашивка 132"/>
              <p:cNvSpPr/>
              <p:nvPr/>
            </p:nvSpPr>
            <p:spPr>
              <a:xfrm rot="7814526">
                <a:off x="5842844" y="4576743"/>
                <a:ext cx="280620" cy="314302"/>
              </a:xfrm>
              <a:prstGeom prst="chevron">
                <a:avLst>
                  <a:gd name="adj" fmla="val 69963"/>
                </a:avLst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Нашивка 133"/>
              <p:cNvSpPr/>
              <p:nvPr/>
            </p:nvSpPr>
            <p:spPr>
              <a:xfrm rot="3211461">
                <a:off x="4935389" y="4558278"/>
                <a:ext cx="280620" cy="314302"/>
              </a:xfrm>
              <a:prstGeom prst="chevron">
                <a:avLst>
                  <a:gd name="adj" fmla="val 69963"/>
                </a:avLst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1" name="Овал 130"/>
            <p:cNvSpPr/>
            <p:nvPr/>
          </p:nvSpPr>
          <p:spPr>
            <a:xfrm>
              <a:off x="3997392" y="5503647"/>
              <a:ext cx="435820" cy="41838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7" name="Группа 146"/>
          <p:cNvGrpSpPr/>
          <p:nvPr/>
        </p:nvGrpSpPr>
        <p:grpSpPr>
          <a:xfrm>
            <a:off x="341196" y="550801"/>
            <a:ext cx="2213550" cy="3500292"/>
            <a:chOff x="658266" y="859846"/>
            <a:chExt cx="2213550" cy="3500292"/>
          </a:xfrm>
        </p:grpSpPr>
        <p:grpSp>
          <p:nvGrpSpPr>
            <p:cNvPr id="144" name="Группа 143"/>
            <p:cNvGrpSpPr/>
            <p:nvPr/>
          </p:nvGrpSpPr>
          <p:grpSpPr>
            <a:xfrm>
              <a:off x="658266" y="859846"/>
              <a:ext cx="2213550" cy="3500292"/>
              <a:chOff x="658266" y="859846"/>
              <a:chExt cx="2213550" cy="3500292"/>
            </a:xfrm>
          </p:grpSpPr>
          <p:pic>
            <p:nvPicPr>
              <p:cNvPr id="142" name="Рисунок 14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266" y="859846"/>
                <a:ext cx="2213550" cy="3016987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43" name="Прямоугольник 142"/>
              <p:cNvSpPr/>
              <p:nvPr/>
            </p:nvSpPr>
            <p:spPr>
              <a:xfrm>
                <a:off x="663146" y="3876833"/>
                <a:ext cx="2208670" cy="48330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46" name="Прямоугольник 145"/>
            <p:cNvSpPr/>
            <p:nvPr/>
          </p:nvSpPr>
          <p:spPr>
            <a:xfrm>
              <a:off x="774224" y="3933819"/>
              <a:ext cx="19816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ysClr val="windowText" lastClr="000000"/>
                  </a:solidFill>
                </a:rPr>
                <a:t>Герхард Вестрик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20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736" y="181233"/>
            <a:ext cx="657196" cy="387178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SKF.</a:t>
            </a:r>
            <a:endParaRPr lang="ru-RU" sz="2000" dirty="0"/>
          </a:p>
        </p:txBody>
      </p:sp>
      <p:cxnSp>
        <p:nvCxnSpPr>
          <p:cNvPr id="68" name="Прямая со стрелкой 67"/>
          <p:cNvCxnSpPr>
            <a:stCxn id="6" idx="1"/>
            <a:endCxn id="16" idx="3"/>
          </p:cNvCxnSpPr>
          <p:nvPr/>
        </p:nvCxnSpPr>
        <p:spPr>
          <a:xfrm flipH="1">
            <a:off x="6279403" y="4004130"/>
            <a:ext cx="3022554" cy="12897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91" name="Группа 90"/>
          <p:cNvGrpSpPr/>
          <p:nvPr/>
        </p:nvGrpSpPr>
        <p:grpSpPr>
          <a:xfrm>
            <a:off x="1005932" y="276169"/>
            <a:ext cx="10131315" cy="5655998"/>
            <a:chOff x="1009061" y="401456"/>
            <a:chExt cx="10131315" cy="5655998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1009061" y="401456"/>
              <a:ext cx="10131315" cy="5655998"/>
              <a:chOff x="1057282" y="417932"/>
              <a:chExt cx="10131315" cy="5655998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9217802" y="3421468"/>
                <a:ext cx="1970795" cy="913895"/>
                <a:chOff x="4382946" y="694165"/>
                <a:chExt cx="1970795" cy="913895"/>
              </a:xfrm>
            </p:grpSpPr>
            <p:grpSp>
              <p:nvGrpSpPr>
                <p:cNvPr id="7" name="Группа 6"/>
                <p:cNvGrpSpPr/>
                <p:nvPr/>
              </p:nvGrpSpPr>
              <p:grpSpPr>
                <a:xfrm>
                  <a:off x="4382946" y="694165"/>
                  <a:ext cx="1970795" cy="913895"/>
                  <a:chOff x="4687746" y="669451"/>
                  <a:chExt cx="1970795" cy="913895"/>
                </a:xfrm>
              </p:grpSpPr>
              <p:grpSp>
                <p:nvGrpSpPr>
                  <p:cNvPr id="5" name="Группа 4"/>
                  <p:cNvGrpSpPr/>
                  <p:nvPr/>
                </p:nvGrpSpPr>
                <p:grpSpPr>
                  <a:xfrm>
                    <a:off x="4687746" y="669451"/>
                    <a:ext cx="1970795" cy="522850"/>
                    <a:chOff x="2257584" y="1913364"/>
                    <a:chExt cx="1970795" cy="522850"/>
                  </a:xfrm>
                </p:grpSpPr>
                <p:sp>
                  <p:nvSpPr>
                    <p:cNvPr id="4" name="Скругленный прямоугольник 3"/>
                    <p:cNvSpPr/>
                    <p:nvPr/>
                  </p:nvSpPr>
                  <p:spPr>
                    <a:xfrm>
                      <a:off x="2257584" y="1913364"/>
                      <a:ext cx="1926817" cy="522850"/>
                    </a:xfrm>
                    <a:prstGeom prst="roundRect">
                      <a:avLst/>
                    </a:prstGeom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pic>
                  <p:nvPicPr>
                    <p:cNvPr id="3" name="Рисунок 2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301563" y="1913364"/>
                      <a:ext cx="1926816" cy="522850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6" name="Прямоугольник 5"/>
                  <p:cNvSpPr/>
                  <p:nvPr/>
                </p:nvSpPr>
                <p:spPr>
                  <a:xfrm>
                    <a:off x="4823251" y="1204405"/>
                    <a:ext cx="1655805" cy="378941"/>
                  </a:xfrm>
                  <a:prstGeom prst="rect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8" name="TextBox 7"/>
                <p:cNvSpPr txBox="1"/>
                <p:nvPr/>
              </p:nvSpPr>
              <p:spPr>
                <a:xfrm>
                  <a:off x="4870902" y="1233923"/>
                  <a:ext cx="9509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dirty="0" smtClean="0"/>
                    <a:t>В США.</a:t>
                  </a:r>
                  <a:endParaRPr lang="ru-RU" dirty="0"/>
                </a:p>
              </p:txBody>
            </p:sp>
          </p:grpSp>
          <p:grpSp>
            <p:nvGrpSpPr>
              <p:cNvPr id="10" name="Группа 9"/>
              <p:cNvGrpSpPr/>
              <p:nvPr/>
            </p:nvGrpSpPr>
            <p:grpSpPr>
              <a:xfrm>
                <a:off x="4403936" y="5172139"/>
                <a:ext cx="1926817" cy="901791"/>
                <a:chOff x="5576157" y="814259"/>
                <a:chExt cx="1926817" cy="901791"/>
              </a:xfrm>
            </p:grpSpPr>
            <p:grpSp>
              <p:nvGrpSpPr>
                <p:cNvPr id="11" name="Группа 10"/>
                <p:cNvGrpSpPr/>
                <p:nvPr/>
              </p:nvGrpSpPr>
              <p:grpSpPr>
                <a:xfrm>
                  <a:off x="5576157" y="814259"/>
                  <a:ext cx="1926817" cy="901791"/>
                  <a:chOff x="5880957" y="789545"/>
                  <a:chExt cx="1926817" cy="901791"/>
                </a:xfrm>
              </p:grpSpPr>
              <p:grpSp>
                <p:nvGrpSpPr>
                  <p:cNvPr id="13" name="Группа 12"/>
                  <p:cNvGrpSpPr/>
                  <p:nvPr/>
                </p:nvGrpSpPr>
                <p:grpSpPr>
                  <a:xfrm>
                    <a:off x="5880957" y="789545"/>
                    <a:ext cx="1926817" cy="524888"/>
                    <a:chOff x="3450795" y="2033458"/>
                    <a:chExt cx="1926817" cy="524888"/>
                  </a:xfrm>
                </p:grpSpPr>
                <p:sp>
                  <p:nvSpPr>
                    <p:cNvPr id="15" name="Скругленный прямоугольник 14"/>
                    <p:cNvSpPr/>
                    <p:nvPr/>
                  </p:nvSpPr>
                  <p:spPr>
                    <a:xfrm>
                      <a:off x="3450795" y="2033458"/>
                      <a:ext cx="1926817" cy="522850"/>
                    </a:xfrm>
                    <a:prstGeom prst="roundRect">
                      <a:avLst/>
                    </a:prstGeom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pic>
                  <p:nvPicPr>
                    <p:cNvPr id="16" name="Рисунок 15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450796" y="2035496"/>
                      <a:ext cx="1926816" cy="522850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14" name="Прямоугольник 13"/>
                  <p:cNvSpPr/>
                  <p:nvPr/>
                </p:nvSpPr>
                <p:spPr>
                  <a:xfrm>
                    <a:off x="6016462" y="1312395"/>
                    <a:ext cx="1655805" cy="378941"/>
                  </a:xfrm>
                  <a:prstGeom prst="rect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5723383" y="1346718"/>
                  <a:ext cx="15135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dirty="0" smtClean="0"/>
                    <a:t>В Германии.</a:t>
                  </a:r>
                  <a:endParaRPr lang="ru-RU" dirty="0"/>
                </a:p>
              </p:txBody>
            </p:sp>
          </p:grpSp>
          <p:grpSp>
            <p:nvGrpSpPr>
              <p:cNvPr id="17" name="Группа 16"/>
              <p:cNvGrpSpPr/>
              <p:nvPr/>
            </p:nvGrpSpPr>
            <p:grpSpPr>
              <a:xfrm>
                <a:off x="6153980" y="417932"/>
                <a:ext cx="1958249" cy="931734"/>
                <a:chOff x="3472567" y="-3939948"/>
                <a:chExt cx="1958249" cy="931734"/>
              </a:xfrm>
            </p:grpSpPr>
            <p:grpSp>
              <p:nvGrpSpPr>
                <p:cNvPr id="18" name="Группа 17"/>
                <p:cNvGrpSpPr/>
                <p:nvPr/>
              </p:nvGrpSpPr>
              <p:grpSpPr>
                <a:xfrm>
                  <a:off x="3472567" y="-3939948"/>
                  <a:ext cx="1958249" cy="931734"/>
                  <a:chOff x="3777367" y="-3964662"/>
                  <a:chExt cx="1958249" cy="931734"/>
                </a:xfrm>
              </p:grpSpPr>
              <p:grpSp>
                <p:nvGrpSpPr>
                  <p:cNvPr id="20" name="Группа 19"/>
                  <p:cNvGrpSpPr/>
                  <p:nvPr/>
                </p:nvGrpSpPr>
                <p:grpSpPr>
                  <a:xfrm>
                    <a:off x="3777367" y="-3964662"/>
                    <a:ext cx="1958249" cy="531336"/>
                    <a:chOff x="1347205" y="-2720749"/>
                    <a:chExt cx="1958249" cy="531336"/>
                  </a:xfrm>
                </p:grpSpPr>
                <p:sp>
                  <p:nvSpPr>
                    <p:cNvPr id="22" name="Скругленный прямоугольник 21"/>
                    <p:cNvSpPr/>
                    <p:nvPr/>
                  </p:nvSpPr>
                  <p:spPr>
                    <a:xfrm>
                      <a:off x="1347205" y="-2712263"/>
                      <a:ext cx="1926817" cy="522850"/>
                    </a:xfrm>
                    <a:prstGeom prst="roundRect">
                      <a:avLst/>
                    </a:prstGeom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pic>
                  <p:nvPicPr>
                    <p:cNvPr id="23" name="Рисунок 22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78638" y="-2720749"/>
                      <a:ext cx="1926816" cy="522850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21" name="Прямоугольник 20"/>
                  <p:cNvSpPr/>
                  <p:nvPr/>
                </p:nvSpPr>
                <p:spPr>
                  <a:xfrm>
                    <a:off x="3908902" y="-3411869"/>
                    <a:ext cx="1655805" cy="378941"/>
                  </a:xfrm>
                  <a:prstGeom prst="rect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3811481" y="-3383321"/>
                  <a:ext cx="12410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dirty="0" smtClean="0"/>
                    <a:t>В Италии.</a:t>
                  </a:r>
                  <a:endParaRPr lang="ru-RU" dirty="0"/>
                </a:p>
              </p:txBody>
            </p:sp>
          </p:grpSp>
          <p:grpSp>
            <p:nvGrpSpPr>
              <p:cNvPr id="24" name="Группа 23"/>
              <p:cNvGrpSpPr/>
              <p:nvPr/>
            </p:nvGrpSpPr>
            <p:grpSpPr>
              <a:xfrm>
                <a:off x="4326644" y="1764788"/>
                <a:ext cx="1947859" cy="913870"/>
                <a:chOff x="3572048" y="542904"/>
                <a:chExt cx="1947859" cy="913870"/>
              </a:xfrm>
            </p:grpSpPr>
            <p:grpSp>
              <p:nvGrpSpPr>
                <p:cNvPr id="25" name="Группа 24"/>
                <p:cNvGrpSpPr/>
                <p:nvPr/>
              </p:nvGrpSpPr>
              <p:grpSpPr>
                <a:xfrm>
                  <a:off x="3572048" y="542904"/>
                  <a:ext cx="1947859" cy="913870"/>
                  <a:chOff x="3876848" y="518190"/>
                  <a:chExt cx="1947859" cy="913870"/>
                </a:xfrm>
              </p:grpSpPr>
              <p:grpSp>
                <p:nvGrpSpPr>
                  <p:cNvPr id="27" name="Группа 26"/>
                  <p:cNvGrpSpPr/>
                  <p:nvPr/>
                </p:nvGrpSpPr>
                <p:grpSpPr>
                  <a:xfrm>
                    <a:off x="3876848" y="518190"/>
                    <a:ext cx="1947859" cy="523535"/>
                    <a:chOff x="1446686" y="1762103"/>
                    <a:chExt cx="1947859" cy="523535"/>
                  </a:xfrm>
                </p:grpSpPr>
                <p:sp>
                  <p:nvSpPr>
                    <p:cNvPr id="29" name="Скругленный прямоугольник 28"/>
                    <p:cNvSpPr/>
                    <p:nvPr/>
                  </p:nvSpPr>
                  <p:spPr>
                    <a:xfrm>
                      <a:off x="1446686" y="1762103"/>
                      <a:ext cx="1926817" cy="522850"/>
                    </a:xfrm>
                    <a:prstGeom prst="roundRect">
                      <a:avLst/>
                    </a:prstGeom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pic>
                  <p:nvPicPr>
                    <p:cNvPr id="30" name="Рисунок 29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467729" y="1762788"/>
                      <a:ext cx="1926816" cy="522850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28" name="Прямоугольник 27"/>
                  <p:cNvSpPr/>
                  <p:nvPr/>
                </p:nvSpPr>
                <p:spPr>
                  <a:xfrm>
                    <a:off x="4019194" y="1053119"/>
                    <a:ext cx="1655805" cy="378941"/>
                  </a:xfrm>
                  <a:prstGeom prst="rect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3938432" y="1082637"/>
                  <a:ext cx="12298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dirty="0" smtClean="0"/>
                    <a:t>В Англии.</a:t>
                  </a:r>
                  <a:endParaRPr lang="ru-RU" dirty="0"/>
                </a:p>
              </p:txBody>
            </p:sp>
          </p:grpSp>
          <p:grpSp>
            <p:nvGrpSpPr>
              <p:cNvPr id="31" name="Группа 30"/>
              <p:cNvGrpSpPr/>
              <p:nvPr/>
            </p:nvGrpSpPr>
            <p:grpSpPr>
              <a:xfrm>
                <a:off x="1057282" y="1002066"/>
                <a:ext cx="1960182" cy="925944"/>
                <a:chOff x="4382946" y="682116"/>
                <a:chExt cx="1960182" cy="925944"/>
              </a:xfrm>
            </p:grpSpPr>
            <p:grpSp>
              <p:nvGrpSpPr>
                <p:cNvPr id="32" name="Группа 31"/>
                <p:cNvGrpSpPr/>
                <p:nvPr/>
              </p:nvGrpSpPr>
              <p:grpSpPr>
                <a:xfrm>
                  <a:off x="4382946" y="682116"/>
                  <a:ext cx="1960182" cy="925944"/>
                  <a:chOff x="4687746" y="657402"/>
                  <a:chExt cx="1960182" cy="925944"/>
                </a:xfrm>
              </p:grpSpPr>
              <p:grpSp>
                <p:nvGrpSpPr>
                  <p:cNvPr id="34" name="Группа 33"/>
                  <p:cNvGrpSpPr/>
                  <p:nvPr/>
                </p:nvGrpSpPr>
                <p:grpSpPr>
                  <a:xfrm>
                    <a:off x="4687746" y="657402"/>
                    <a:ext cx="1960182" cy="534899"/>
                    <a:chOff x="2257584" y="1901315"/>
                    <a:chExt cx="1960182" cy="534899"/>
                  </a:xfrm>
                </p:grpSpPr>
                <p:sp>
                  <p:nvSpPr>
                    <p:cNvPr id="36" name="Скругленный прямоугольник 35"/>
                    <p:cNvSpPr/>
                    <p:nvPr/>
                  </p:nvSpPr>
                  <p:spPr>
                    <a:xfrm>
                      <a:off x="2257584" y="1913364"/>
                      <a:ext cx="1926817" cy="522850"/>
                    </a:xfrm>
                    <a:prstGeom prst="roundRect">
                      <a:avLst/>
                    </a:prstGeom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pic>
                  <p:nvPicPr>
                    <p:cNvPr id="37" name="Рисунок 36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290950" y="1901315"/>
                      <a:ext cx="1926816" cy="522850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35" name="Прямоугольник 34"/>
                  <p:cNvSpPr/>
                  <p:nvPr/>
                </p:nvSpPr>
                <p:spPr>
                  <a:xfrm>
                    <a:off x="4823251" y="1204405"/>
                    <a:ext cx="1655805" cy="378941"/>
                  </a:xfrm>
                  <a:prstGeom prst="rect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3" name="TextBox 32"/>
                <p:cNvSpPr txBox="1"/>
                <p:nvPr/>
              </p:nvSpPr>
              <p:spPr>
                <a:xfrm>
                  <a:off x="4727174" y="1226247"/>
                  <a:ext cx="13115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dirty="0" smtClean="0"/>
                    <a:t>В Швеции.</a:t>
                  </a:r>
                  <a:endParaRPr lang="ru-RU" dirty="0"/>
                </a:p>
              </p:txBody>
            </p:sp>
          </p:grpSp>
          <p:grpSp>
            <p:nvGrpSpPr>
              <p:cNvPr id="38" name="Группа 37"/>
              <p:cNvGrpSpPr/>
              <p:nvPr/>
            </p:nvGrpSpPr>
            <p:grpSpPr>
              <a:xfrm>
                <a:off x="9217804" y="1014115"/>
                <a:ext cx="1926817" cy="913895"/>
                <a:chOff x="4382946" y="694165"/>
                <a:chExt cx="1926817" cy="913895"/>
              </a:xfrm>
            </p:grpSpPr>
            <p:grpSp>
              <p:nvGrpSpPr>
                <p:cNvPr id="39" name="Группа 38"/>
                <p:cNvGrpSpPr/>
                <p:nvPr/>
              </p:nvGrpSpPr>
              <p:grpSpPr>
                <a:xfrm>
                  <a:off x="4382946" y="694165"/>
                  <a:ext cx="1926817" cy="913895"/>
                  <a:chOff x="4687746" y="669451"/>
                  <a:chExt cx="1926817" cy="913895"/>
                </a:xfrm>
              </p:grpSpPr>
              <p:grpSp>
                <p:nvGrpSpPr>
                  <p:cNvPr id="41" name="Группа 40"/>
                  <p:cNvGrpSpPr/>
                  <p:nvPr/>
                </p:nvGrpSpPr>
                <p:grpSpPr>
                  <a:xfrm>
                    <a:off x="4687746" y="669451"/>
                    <a:ext cx="1926817" cy="528902"/>
                    <a:chOff x="2257584" y="1913364"/>
                    <a:chExt cx="1926817" cy="528902"/>
                  </a:xfrm>
                </p:grpSpPr>
                <p:sp>
                  <p:nvSpPr>
                    <p:cNvPr id="43" name="Скругленный прямоугольник 42"/>
                    <p:cNvSpPr/>
                    <p:nvPr/>
                  </p:nvSpPr>
                  <p:spPr>
                    <a:xfrm>
                      <a:off x="2257584" y="1913364"/>
                      <a:ext cx="1926817" cy="522850"/>
                    </a:xfrm>
                    <a:prstGeom prst="roundRect">
                      <a:avLst/>
                    </a:prstGeom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pic>
                  <p:nvPicPr>
                    <p:cNvPr id="44" name="Рисунок 43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257585" y="1919416"/>
                      <a:ext cx="1926816" cy="522850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42" name="Прямоугольник 41"/>
                  <p:cNvSpPr/>
                  <p:nvPr/>
                </p:nvSpPr>
                <p:spPr>
                  <a:xfrm>
                    <a:off x="4823251" y="1204405"/>
                    <a:ext cx="1655805" cy="378941"/>
                  </a:xfrm>
                  <a:prstGeom prst="rect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40" name="TextBox 39"/>
                <p:cNvSpPr txBox="1"/>
                <p:nvPr/>
              </p:nvSpPr>
              <p:spPr>
                <a:xfrm>
                  <a:off x="4606407" y="1233899"/>
                  <a:ext cx="14798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dirty="0" smtClean="0"/>
                    <a:t>В Норвегии.</a:t>
                  </a:r>
                  <a:endParaRPr lang="ru-RU" dirty="0"/>
                </a:p>
              </p:txBody>
            </p:sp>
          </p:grpSp>
          <p:grpSp>
            <p:nvGrpSpPr>
              <p:cNvPr id="45" name="Группа 44"/>
              <p:cNvGrpSpPr/>
              <p:nvPr/>
            </p:nvGrpSpPr>
            <p:grpSpPr>
              <a:xfrm>
                <a:off x="1090647" y="3424289"/>
                <a:ext cx="1939255" cy="915879"/>
                <a:chOff x="4413896" y="692181"/>
                <a:chExt cx="1939255" cy="915879"/>
              </a:xfrm>
            </p:grpSpPr>
            <p:grpSp>
              <p:nvGrpSpPr>
                <p:cNvPr id="46" name="Группа 45"/>
                <p:cNvGrpSpPr/>
                <p:nvPr/>
              </p:nvGrpSpPr>
              <p:grpSpPr>
                <a:xfrm>
                  <a:off x="4413896" y="692181"/>
                  <a:ext cx="1939255" cy="915879"/>
                  <a:chOff x="4718696" y="667467"/>
                  <a:chExt cx="1939255" cy="915879"/>
                </a:xfrm>
              </p:grpSpPr>
              <p:grpSp>
                <p:nvGrpSpPr>
                  <p:cNvPr id="48" name="Группа 47"/>
                  <p:cNvGrpSpPr/>
                  <p:nvPr/>
                </p:nvGrpSpPr>
                <p:grpSpPr>
                  <a:xfrm>
                    <a:off x="4718696" y="667467"/>
                    <a:ext cx="1939255" cy="536937"/>
                    <a:chOff x="2288534" y="1911380"/>
                    <a:chExt cx="1939255" cy="536937"/>
                  </a:xfrm>
                </p:grpSpPr>
                <p:sp>
                  <p:nvSpPr>
                    <p:cNvPr id="50" name="Скругленный прямоугольник 49"/>
                    <p:cNvSpPr/>
                    <p:nvPr/>
                  </p:nvSpPr>
                  <p:spPr>
                    <a:xfrm>
                      <a:off x="2288534" y="1911380"/>
                      <a:ext cx="1926817" cy="522850"/>
                    </a:xfrm>
                    <a:prstGeom prst="roundRect">
                      <a:avLst/>
                    </a:prstGeom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pic>
                  <p:nvPicPr>
                    <p:cNvPr id="51" name="Рисунок 50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300973" y="1925467"/>
                      <a:ext cx="1926816" cy="522850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49" name="Прямоугольник 48"/>
                  <p:cNvSpPr/>
                  <p:nvPr/>
                </p:nvSpPr>
                <p:spPr>
                  <a:xfrm>
                    <a:off x="4823251" y="1204405"/>
                    <a:ext cx="1655805" cy="378941"/>
                  </a:xfrm>
                  <a:prstGeom prst="rect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47" name="TextBox 46"/>
                <p:cNvSpPr txBox="1"/>
                <p:nvPr/>
              </p:nvSpPr>
              <p:spPr>
                <a:xfrm>
                  <a:off x="4721021" y="1233923"/>
                  <a:ext cx="12506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dirty="0" smtClean="0"/>
                    <a:t>В Японии.</a:t>
                  </a:r>
                  <a:endParaRPr lang="ru-RU" dirty="0"/>
                </a:p>
              </p:txBody>
            </p:sp>
          </p:grpSp>
        </p:grpSp>
        <p:cxnSp>
          <p:nvCxnSpPr>
            <p:cNvPr id="54" name="Прямая со стрелкой 53"/>
            <p:cNvCxnSpPr>
              <a:stCxn id="35" idx="3"/>
              <a:endCxn id="30" idx="1"/>
            </p:cNvCxnSpPr>
            <p:nvPr/>
          </p:nvCxnSpPr>
          <p:spPr>
            <a:xfrm>
              <a:off x="2800371" y="1722064"/>
              <a:ext cx="1499095" cy="28835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>
              <a:stCxn id="40" idx="1"/>
              <a:endCxn id="30" idx="3"/>
            </p:cNvCxnSpPr>
            <p:nvPr/>
          </p:nvCxnSpPr>
          <p:spPr>
            <a:xfrm flipH="1">
              <a:off x="6226282" y="1722039"/>
              <a:ext cx="3166762" cy="28838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>
              <a:stCxn id="33" idx="2"/>
              <a:endCxn id="51" idx="0"/>
            </p:cNvCxnSpPr>
            <p:nvPr/>
          </p:nvCxnSpPr>
          <p:spPr>
            <a:xfrm>
              <a:off x="2009078" y="1899053"/>
              <a:ext cx="9195" cy="152284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/>
            <p:cNvCxnSpPr>
              <a:stCxn id="42" idx="2"/>
              <a:endCxn id="3" idx="0"/>
            </p:cNvCxnSpPr>
            <p:nvPr/>
          </p:nvCxnSpPr>
          <p:spPr>
            <a:xfrm>
              <a:off x="10132991" y="1911534"/>
              <a:ext cx="43977" cy="149345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Прямая со стрелкой 70"/>
            <p:cNvCxnSpPr>
              <a:stCxn id="26" idx="2"/>
              <a:endCxn id="16" idx="0"/>
            </p:cNvCxnSpPr>
            <p:nvPr/>
          </p:nvCxnSpPr>
          <p:spPr>
            <a:xfrm>
              <a:off x="5259719" y="2657377"/>
              <a:ext cx="59405" cy="250032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3" name="Прямая со стрелкой 72"/>
            <p:cNvCxnSpPr>
              <a:stCxn id="40" idx="1"/>
              <a:endCxn id="19" idx="2"/>
            </p:cNvCxnSpPr>
            <p:nvPr/>
          </p:nvCxnSpPr>
          <p:spPr>
            <a:xfrm flipH="1" flipV="1">
              <a:off x="7065196" y="1327415"/>
              <a:ext cx="2327848" cy="39462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/>
            <p:cNvCxnSpPr>
              <a:stCxn id="35" idx="3"/>
              <a:endCxn id="16" idx="0"/>
            </p:cNvCxnSpPr>
            <p:nvPr/>
          </p:nvCxnSpPr>
          <p:spPr>
            <a:xfrm>
              <a:off x="2800371" y="1722064"/>
              <a:ext cx="2518753" cy="34356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Прямая со стрелкой 76"/>
            <p:cNvCxnSpPr>
              <a:stCxn id="40" idx="1"/>
              <a:endCxn id="16" idx="3"/>
            </p:cNvCxnSpPr>
            <p:nvPr/>
          </p:nvCxnSpPr>
          <p:spPr>
            <a:xfrm flipH="1">
              <a:off x="6282532" y="1722039"/>
              <a:ext cx="3110512" cy="36970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0" name="Нашивка 79"/>
            <p:cNvSpPr/>
            <p:nvPr/>
          </p:nvSpPr>
          <p:spPr>
            <a:xfrm rot="2817617">
              <a:off x="3482343" y="2693223"/>
              <a:ext cx="223462" cy="288607"/>
            </a:xfrm>
            <a:prstGeom prst="chevron">
              <a:avLst>
                <a:gd name="adj" fmla="val 64934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2" name="Нашивка 81"/>
            <p:cNvSpPr/>
            <p:nvPr/>
          </p:nvSpPr>
          <p:spPr>
            <a:xfrm rot="5400000">
              <a:off x="1901943" y="2456901"/>
              <a:ext cx="223462" cy="288607"/>
            </a:xfrm>
            <a:prstGeom prst="chevron">
              <a:avLst>
                <a:gd name="adj" fmla="val 64934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3" name="Нашивка 82"/>
            <p:cNvSpPr/>
            <p:nvPr/>
          </p:nvSpPr>
          <p:spPr>
            <a:xfrm rot="7614564">
              <a:off x="7813465" y="3314548"/>
              <a:ext cx="223462" cy="288607"/>
            </a:xfrm>
            <a:prstGeom prst="chevron">
              <a:avLst>
                <a:gd name="adj" fmla="val 64934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4" name="Нашивка 83"/>
            <p:cNvSpPr/>
            <p:nvPr/>
          </p:nvSpPr>
          <p:spPr>
            <a:xfrm rot="1141192">
              <a:off x="3807662" y="1785016"/>
              <a:ext cx="223462" cy="288607"/>
            </a:xfrm>
            <a:prstGeom prst="chevron">
              <a:avLst>
                <a:gd name="adj" fmla="val 64934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5" name="Нашивка 84"/>
            <p:cNvSpPr/>
            <p:nvPr/>
          </p:nvSpPr>
          <p:spPr>
            <a:xfrm rot="5400000">
              <a:off x="5161995" y="3314548"/>
              <a:ext cx="223462" cy="288607"/>
            </a:xfrm>
            <a:prstGeom prst="chevron">
              <a:avLst>
                <a:gd name="adj" fmla="val 64934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6" name="Нашивка 85"/>
            <p:cNvSpPr/>
            <p:nvPr/>
          </p:nvSpPr>
          <p:spPr>
            <a:xfrm rot="10026208">
              <a:off x="7766628" y="1706015"/>
              <a:ext cx="223462" cy="288607"/>
            </a:xfrm>
            <a:prstGeom prst="chevron">
              <a:avLst>
                <a:gd name="adj" fmla="val 64934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7" name="Нашивка 86"/>
            <p:cNvSpPr/>
            <p:nvPr/>
          </p:nvSpPr>
          <p:spPr>
            <a:xfrm rot="11215425">
              <a:off x="8164856" y="1385417"/>
              <a:ext cx="183704" cy="288607"/>
            </a:xfrm>
            <a:prstGeom prst="chevron">
              <a:avLst>
                <a:gd name="adj" fmla="val 64934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8" name="Нашивка 87"/>
            <p:cNvSpPr/>
            <p:nvPr/>
          </p:nvSpPr>
          <p:spPr>
            <a:xfrm rot="5400000">
              <a:off x="10033695" y="2413783"/>
              <a:ext cx="223462" cy="288607"/>
            </a:xfrm>
            <a:prstGeom prst="chevron">
              <a:avLst>
                <a:gd name="adj" fmla="val 64934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0" name="Нашивка 89"/>
            <p:cNvSpPr/>
            <p:nvPr/>
          </p:nvSpPr>
          <p:spPr>
            <a:xfrm rot="9243737">
              <a:off x="8036399" y="4486280"/>
              <a:ext cx="223462" cy="288607"/>
            </a:xfrm>
            <a:prstGeom prst="chevron">
              <a:avLst>
                <a:gd name="adj" fmla="val 64934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7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582" y="156519"/>
            <a:ext cx="3548677" cy="395416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General Aniline and </a:t>
            </a:r>
            <a:r>
              <a:rPr lang="en-US" sz="2000" dirty="0" smtClean="0"/>
              <a:t>Film.</a:t>
            </a:r>
            <a:endParaRPr lang="ru-RU" sz="2000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985962" y="354227"/>
            <a:ext cx="6535972" cy="6326145"/>
            <a:chOff x="628153" y="82607"/>
            <a:chExt cx="6207426" cy="6493121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4907858" y="82607"/>
              <a:ext cx="1443328" cy="1809088"/>
              <a:chOff x="4657138" y="1276019"/>
              <a:chExt cx="1443328" cy="1809088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4657138" y="1276019"/>
                <a:ext cx="1443328" cy="1809088"/>
                <a:chOff x="4657138" y="1276019"/>
                <a:chExt cx="1443328" cy="1809088"/>
              </a:xfrm>
            </p:grpSpPr>
            <p:pic>
              <p:nvPicPr>
                <p:cNvPr id="3" name="Рисунок 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7139" y="1276019"/>
                  <a:ext cx="1443327" cy="1443327"/>
                </a:xfrm>
                <a:prstGeom prst="rect">
                  <a:avLst/>
                </a:prstGeom>
              </p:spPr>
            </p:pic>
            <p:sp>
              <p:nvSpPr>
                <p:cNvPr id="4" name="Прямоугольник 3"/>
                <p:cNvSpPr/>
                <p:nvPr/>
              </p:nvSpPr>
              <p:spPr>
                <a:xfrm>
                  <a:off x="4657138" y="2719346"/>
                  <a:ext cx="1443327" cy="365761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4941479" y="2715775"/>
                <a:ext cx="8746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chemeClr val="bg1"/>
                    </a:solidFill>
                  </a:rPr>
                  <a:t>В США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4423461" y="4766640"/>
              <a:ext cx="2412118" cy="1809088"/>
              <a:chOff x="5655189" y="902307"/>
              <a:chExt cx="2412118" cy="1809088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5189" y="902307"/>
                <a:ext cx="2412118" cy="1809088"/>
              </a:xfrm>
              <a:prstGeom prst="rect">
                <a:avLst/>
              </a:prstGeom>
            </p:spPr>
          </p:pic>
          <p:sp>
            <p:nvSpPr>
              <p:cNvPr id="9" name="Овал 8"/>
              <p:cNvSpPr/>
              <p:nvPr/>
            </p:nvSpPr>
            <p:spPr>
              <a:xfrm>
                <a:off x="6503439" y="1480847"/>
                <a:ext cx="715617" cy="65200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628153" y="3204392"/>
              <a:ext cx="3101009" cy="369332"/>
              <a:chOff x="3578087" y="3427415"/>
              <a:chExt cx="3101009" cy="369332"/>
            </a:xfrm>
          </p:grpSpPr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3578087" y="3427415"/>
                <a:ext cx="3101009" cy="369332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729161" y="3427415"/>
                <a:ext cx="27988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Агенты Третьего Рейха.</a:t>
                </a:r>
                <a:endParaRPr lang="ru-RU" dirty="0"/>
              </a:p>
            </p:txBody>
          </p:sp>
        </p:grpSp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9" t="29261" r="7855" b="29000"/>
            <a:stretch/>
          </p:blipFill>
          <p:spPr>
            <a:xfrm>
              <a:off x="4480556" y="2574189"/>
              <a:ext cx="2297928" cy="114419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9" t="29261" r="7855" b="29000"/>
            <a:stretch/>
          </p:blipFill>
          <p:spPr>
            <a:xfrm>
              <a:off x="1029692" y="751087"/>
              <a:ext cx="2297928" cy="114419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cxnSp>
          <p:nvCxnSpPr>
            <p:cNvPr id="17" name="Прямая со стрелкой 16"/>
            <p:cNvCxnSpPr>
              <a:stCxn id="4" idx="2"/>
              <a:endCxn id="14" idx="0"/>
            </p:cNvCxnSpPr>
            <p:nvPr/>
          </p:nvCxnSpPr>
          <p:spPr>
            <a:xfrm flipH="1">
              <a:off x="5629520" y="1891695"/>
              <a:ext cx="2" cy="68249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>
              <a:stCxn id="14" idx="2"/>
              <a:endCxn id="8" idx="0"/>
            </p:cNvCxnSpPr>
            <p:nvPr/>
          </p:nvCxnSpPr>
          <p:spPr>
            <a:xfrm>
              <a:off x="5629520" y="3718385"/>
              <a:ext cx="0" cy="104825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>
              <a:stCxn id="3" idx="1"/>
              <a:endCxn id="15" idx="3"/>
            </p:cNvCxnSpPr>
            <p:nvPr/>
          </p:nvCxnSpPr>
          <p:spPr>
            <a:xfrm flipH="1">
              <a:off x="3327620" y="804271"/>
              <a:ext cx="1580239" cy="51891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>
              <a:stCxn id="15" idx="2"/>
              <a:endCxn id="12" idx="0"/>
            </p:cNvCxnSpPr>
            <p:nvPr/>
          </p:nvCxnSpPr>
          <p:spPr>
            <a:xfrm>
              <a:off x="2178656" y="1895283"/>
              <a:ext cx="1" cy="130910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>
              <a:stCxn id="11" idx="2"/>
              <a:endCxn id="8" idx="1"/>
            </p:cNvCxnSpPr>
            <p:nvPr/>
          </p:nvCxnSpPr>
          <p:spPr>
            <a:xfrm>
              <a:off x="2178658" y="3573724"/>
              <a:ext cx="2244803" cy="209746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637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1062" y="2726724"/>
            <a:ext cx="5756419" cy="700217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9699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687" y="220431"/>
            <a:ext cx="4309203" cy="68374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Источники и ресурсы.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687" y="1268627"/>
            <a:ext cx="11145097" cy="5421540"/>
          </a:xfrm>
        </p:spPr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dirty="0" smtClean="0"/>
              <a:t> </a:t>
            </a:r>
            <a:r>
              <a:rPr lang="ru-RU" sz="900" dirty="0"/>
              <a:t>С</a:t>
            </a:r>
            <a:r>
              <a:rPr lang="ru-RU" sz="900" dirty="0" smtClean="0"/>
              <a:t>. Кремлёв</a:t>
            </a:r>
            <a:r>
              <a:rPr lang="ru-RU" sz="900" dirty="0"/>
              <a:t>. Россия и Германия: стравить!: От Версаля Вильгельма к Версалю Вильсона. Новый взгляд на старую войну. — М.: ООО «Издательство ACT»: OOO «Издательство «Астрель», 2003. — 318 с</a:t>
            </a:r>
            <a:r>
              <a:rPr lang="ru-RU" sz="9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/>
              <a:t>Мосякин А. Г. Ограбленная Европа. Сокровища и Вторая мировая война</a:t>
            </a:r>
            <a:r>
              <a:rPr lang="ru-RU" sz="900" dirty="0" smtClean="0"/>
              <a:t>. </a:t>
            </a:r>
            <a:r>
              <a:rPr lang="ru-RU" sz="900" dirty="0"/>
              <a:t>- Москва: Товарищество научных изданий КМК, 2018. — 317 с</a:t>
            </a:r>
            <a:r>
              <a:rPr lang="ru-RU" sz="9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 smtClean="0"/>
              <a:t>Higham Charles. Trading with the Enemy. An Expose of the Nazi American Money Plot 1933-1949. New York 1946.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 smtClean="0"/>
              <a:t>Higham Charles. American Swastika. The Shocking Story of Nazi Collaborators in Our Midst from 1933 to the Present Day. New York 1946.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/>
              <a:t>Вторая Мировая Война. День за днём/ Пер. с нем. – М:. Издательский дом «Сибирский цирюльник», 2005. – 480 с.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/>
              <a:t>Мягков </a:t>
            </a:r>
            <a:r>
              <a:rPr lang="ru-RU" sz="900" dirty="0"/>
              <a:t>М.Ю. Советский Союз в американских планах послевоенного устройства Европы, 1941-1945 гг. М.: 2006</a:t>
            </a:r>
            <a:r>
              <a:rPr lang="ru-RU" sz="9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/>
              <a:t>Бишоп Крис, Джордан Дэвид. Триумф и крах 3-го Рейха. Через "Блицкриг" к падению Берлина. М.: 2008</a:t>
            </a:r>
            <a:r>
              <a:rPr lang="ru-RU" sz="9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>
                <a:hlinkClick r:id="rId2"/>
              </a:rPr>
              <a:t>https://</a:t>
            </a:r>
            <a:r>
              <a:rPr lang="en-US" sz="900" dirty="0" smtClean="0">
                <a:hlinkClick r:id="rId2"/>
              </a:rPr>
              <a:t>www.nbbmuseum.be/en/2010/03/belgische-goud.htm</a:t>
            </a:r>
            <a:r>
              <a:rPr lang="ru-RU" sz="900" dirty="0"/>
              <a:t>. Бельгийское золото в иностранных </a:t>
            </a:r>
            <a:r>
              <a:rPr lang="ru-RU" sz="900" dirty="0" smtClean="0"/>
              <a:t>руках.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>
                <a:hlinkClick r:id="rId3"/>
              </a:rPr>
              <a:t>https://xn--h1aagokeh.xn--p1ai</a:t>
            </a:r>
            <a:r>
              <a:rPr lang="en-US" sz="900" dirty="0" smtClean="0">
                <a:hlinkClick r:id="rId3"/>
              </a:rPr>
              <a:t>/</a:t>
            </a:r>
            <a:r>
              <a:rPr lang="ru-RU" sz="900" dirty="0" smtClean="0"/>
              <a:t>. Журнал «Историк».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/>
              <a:t>Перетолчин Д.Ю. Мировые войны и мировые элиты. М.: Книжный Мир, 2014.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/>
              <a:t>Уткин А. И. Дипломатия Франклина Рузвельта. — Свердловск: Издательство Уральского университета, 1990.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>
                <a:hlinkClick r:id="rId4"/>
              </a:rPr>
              <a:t>https://waralbum.ru/54807</a:t>
            </a:r>
            <a:r>
              <a:rPr lang="en-US" sz="900" dirty="0" smtClean="0">
                <a:hlinkClick r:id="rId4"/>
              </a:rPr>
              <a:t>/</a:t>
            </a:r>
            <a:r>
              <a:rPr lang="ru-RU" sz="900" dirty="0" smtClean="0"/>
              <a:t>. Исторические фотографии.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/>
              <a:t>Перетолчин Д.Ю. Мировые войны и мировые элиты. М.: Книжный Мир, 2014</a:t>
            </a:r>
            <a:r>
              <a:rPr lang="ru-RU" sz="9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/>
              <a:t>Ольштынский Л.И. Разгром фашизма. СССР и англо-американские союзники во Второй мировой войне. М.: 2005</a:t>
            </a:r>
            <a:r>
              <a:rPr lang="ru-RU" sz="9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/>
              <a:t>Мягков М.Ю. Советский Союз в американских планах послевоенного устройства Европы, 1941-1945 гг. М.: 2006.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/>
              <a:t>Яковлев Н. Н. ЦРУ против СССР. М.: Молодая гвардия, 1979</a:t>
            </a:r>
            <a:r>
              <a:rPr lang="ru-RU" sz="9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/>
              <a:t>Эванс Р. Третий рейх: Зарождение империи. — Екатеринбург: У-Фактория; М: Астрель, </a:t>
            </a:r>
            <a:r>
              <a:rPr lang="ru-RU" sz="900" dirty="0" smtClean="0"/>
              <a:t>2010.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/>
              <a:t>Яковлев Н.Н. Пёрл-Харбор, 7 декабря 1941 года. Быль и небыль. — М.: Политиздат, </a:t>
            </a:r>
            <a:r>
              <a:rPr lang="ru-RU" sz="900" dirty="0" smtClean="0"/>
              <a:t>1988.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/>
              <a:t>Уткин А.И. Дипломатия Франклина Рузвельта  — Свердловск: Изд-во Урал. ун-та, 1990</a:t>
            </a:r>
            <a:r>
              <a:rPr lang="ru-RU" sz="9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sz="900" dirty="0" smtClean="0"/>
          </a:p>
          <a:p>
            <a:pPr marL="228600" indent="-228600">
              <a:buFont typeface="+mj-lt"/>
              <a:buAutoNum type="arabicPeriod"/>
            </a:pPr>
            <a:endParaRPr lang="ru-RU" sz="900" dirty="0" smtClean="0"/>
          </a:p>
          <a:p>
            <a:pPr marL="228600" indent="-228600">
              <a:buFont typeface="+mj-lt"/>
              <a:buAutoNum type="arabicPeriod"/>
            </a:pPr>
            <a:endParaRPr lang="ru-RU" sz="900" dirty="0"/>
          </a:p>
          <a:p>
            <a:pPr marL="228600" indent="-228600">
              <a:buFont typeface="+mj-lt"/>
              <a:buAutoNum type="arabicPeriod"/>
            </a:pPr>
            <a:endParaRPr lang="ru-RU" sz="900" dirty="0"/>
          </a:p>
          <a:p>
            <a:pPr marL="228600" indent="-228600">
              <a:buFont typeface="+mj-lt"/>
              <a:buAutoNum type="arabicPeriod"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 marL="228600" indent="-228600">
              <a:buFont typeface="+mj-lt"/>
              <a:buAutoNum type="arabicPeriod"/>
            </a:pPr>
            <a:endParaRPr lang="ru-RU" sz="900" dirty="0"/>
          </a:p>
          <a:p>
            <a:pPr marL="228600" indent="-228600">
              <a:buFont typeface="+mj-lt"/>
              <a:buAutoNum type="arabicPeriod"/>
            </a:pPr>
            <a:endParaRPr lang="ru-RU" sz="900" dirty="0"/>
          </a:p>
          <a:p>
            <a:pPr>
              <a:buFont typeface="+mj-lt"/>
              <a:buAutoNum type="arabicPeriod"/>
            </a:pPr>
            <a:endParaRPr lang="ru-RU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346687" y="838032"/>
            <a:ext cx="10902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Источников существует немало, по этой причине я приведу только небольшую часть библиографии моей темы.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68584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7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2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75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2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75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425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6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2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775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95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25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25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25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25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3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25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25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79" y="113250"/>
            <a:ext cx="5890859" cy="43791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Версальский договор; План Дауэса; План Юнга.</a:t>
            </a:r>
            <a:endParaRPr lang="ru-RU" sz="20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364379" y="1952371"/>
            <a:ext cx="2863684" cy="3785625"/>
            <a:chOff x="817419" y="1227548"/>
            <a:chExt cx="2863684" cy="3785625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817419" y="1227548"/>
              <a:ext cx="2863684" cy="3785625"/>
              <a:chOff x="243796" y="1583473"/>
              <a:chExt cx="2863684" cy="3785625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641947" y="4646141"/>
                <a:ext cx="2077667" cy="72295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8" name="Группа 17"/>
              <p:cNvGrpSpPr/>
              <p:nvPr/>
            </p:nvGrpSpPr>
            <p:grpSpPr>
              <a:xfrm>
                <a:off x="243796" y="1583473"/>
                <a:ext cx="2863684" cy="3042426"/>
                <a:chOff x="221083" y="1901582"/>
                <a:chExt cx="2863684" cy="3042426"/>
              </a:xfrm>
            </p:grpSpPr>
            <p:pic>
              <p:nvPicPr>
                <p:cNvPr id="4" name="Рисунок 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1083" y="1901582"/>
                  <a:ext cx="2863684" cy="3042426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742259" y="3464454"/>
                  <a:ext cx="310662" cy="36933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1</a:t>
                  </a:r>
                  <a:endParaRPr lang="ru-RU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153353" y="3095122"/>
                  <a:ext cx="287834" cy="36933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2</a:t>
                  </a:r>
                  <a:endParaRPr lang="ru-RU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665590" y="3464454"/>
                  <a:ext cx="306494" cy="36933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ru-RU" dirty="0" smtClean="0"/>
                    <a:t>3</a:t>
                  </a:r>
                  <a:endParaRPr lang="ru-RU" dirty="0"/>
                </a:p>
              </p:txBody>
            </p:sp>
          </p:grpSp>
        </p:grpSp>
        <p:grpSp>
          <p:nvGrpSpPr>
            <p:cNvPr id="20" name="Группа 19"/>
            <p:cNvGrpSpPr/>
            <p:nvPr/>
          </p:nvGrpSpPr>
          <p:grpSpPr>
            <a:xfrm>
              <a:off x="1073300" y="4238522"/>
              <a:ext cx="2351922" cy="774651"/>
              <a:chOff x="8658638" y="4442047"/>
              <a:chExt cx="2355235" cy="72591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8924307" y="4649113"/>
                <a:ext cx="1823898" cy="3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ysClr val="windowText" lastClr="000000"/>
                    </a:solidFill>
                  </a:rPr>
                  <a:t>Томас Вудро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</a:rPr>
                  <a:t>Вильсон </a:t>
                </a:r>
                <a:r>
                  <a:rPr lang="ru-RU" sz="1600" dirty="0" smtClean="0">
                    <a:solidFill>
                      <a:sysClr val="windowText" lastClr="000000"/>
                    </a:solidFill>
                  </a:rPr>
                  <a:t>-2</a:t>
                </a:r>
                <a:endParaRPr lang="ru-RU" sz="1600" dirty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19" name="Группа 18"/>
              <p:cNvGrpSpPr/>
              <p:nvPr/>
            </p:nvGrpSpPr>
            <p:grpSpPr>
              <a:xfrm>
                <a:off x="8658638" y="4442047"/>
                <a:ext cx="2355235" cy="725910"/>
                <a:chOff x="207944" y="906032"/>
                <a:chExt cx="2355235" cy="725910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07944" y="906032"/>
                  <a:ext cx="2355235" cy="3172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100" dirty="0">
                      <a:solidFill>
                        <a:sysClr val="windowText" lastClr="000000"/>
                      </a:solidFill>
                    </a:rPr>
                    <a:t>Жорж Бенжамен </a:t>
                  </a:r>
                  <a:r>
                    <a:rPr lang="ru-RU" sz="1100" dirty="0" smtClean="0">
                      <a:solidFill>
                        <a:sysClr val="windowText" lastClr="000000"/>
                      </a:solidFill>
                    </a:rPr>
                    <a:t>Клемансо </a:t>
                  </a:r>
                  <a:r>
                    <a:rPr lang="ru-RU" sz="1600" dirty="0" smtClean="0">
                      <a:solidFill>
                        <a:sysClr val="windowText" lastClr="000000"/>
                      </a:solidFill>
                    </a:rPr>
                    <a:t>-1</a:t>
                  </a:r>
                  <a:endParaRPr lang="ru-RU" sz="16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457560" y="1314690"/>
                  <a:ext cx="1856003" cy="3172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100" dirty="0">
                      <a:solidFill>
                        <a:sysClr val="windowText" lastClr="000000"/>
                      </a:solidFill>
                    </a:rPr>
                    <a:t>Дэвид Ллойд </a:t>
                  </a:r>
                  <a:r>
                    <a:rPr lang="ru-RU" sz="1100" dirty="0" smtClean="0">
                      <a:solidFill>
                        <a:sysClr val="windowText" lastClr="000000"/>
                      </a:solidFill>
                    </a:rPr>
                    <a:t>Джордж </a:t>
                  </a:r>
                  <a:r>
                    <a:rPr lang="ru-RU" sz="1600" dirty="0" smtClean="0">
                      <a:solidFill>
                        <a:sysClr val="windowText" lastClr="000000"/>
                      </a:solidFill>
                    </a:rPr>
                    <a:t>-3</a:t>
                  </a:r>
                  <a:endParaRPr lang="ru-RU" sz="160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</p:grpSp>
      <p:grpSp>
        <p:nvGrpSpPr>
          <p:cNvPr id="23" name="Группа 22"/>
          <p:cNvGrpSpPr/>
          <p:nvPr/>
        </p:nvGrpSpPr>
        <p:grpSpPr>
          <a:xfrm>
            <a:off x="9675798" y="1952371"/>
            <a:ext cx="2139392" cy="3587246"/>
            <a:chOff x="7188312" y="1512910"/>
            <a:chExt cx="2139392" cy="358724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7236857" y="4526922"/>
              <a:ext cx="2037360" cy="57057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7188312" y="1512910"/>
              <a:ext cx="2139392" cy="3587246"/>
              <a:chOff x="6473012" y="1377244"/>
              <a:chExt cx="2187660" cy="3746603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46"/>
              <a:stretch/>
            </p:blipFill>
            <p:spPr>
              <a:xfrm>
                <a:off x="6473012" y="1377244"/>
                <a:ext cx="2187660" cy="317758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522652" y="4545239"/>
                <a:ext cx="2083326" cy="57860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 smtClean="0">
                    <a:solidFill>
                      <a:sysClr val="windowText" lastClr="000000"/>
                    </a:solidFill>
                  </a:rPr>
                  <a:t>Финансист Оуэн Юнг</a:t>
                </a:r>
              </a:p>
              <a:p>
                <a:pPr algn="ctr"/>
                <a:r>
                  <a:rPr lang="ru-RU" sz="1000" dirty="0" smtClean="0">
                    <a:solidFill>
                      <a:sysClr val="windowText" lastClr="000000"/>
                    </a:solidFill>
                  </a:rPr>
                  <a:t>Инициатор плана «Юнга» </a:t>
                </a:r>
              </a:p>
              <a:p>
                <a:pPr algn="ctr"/>
                <a:r>
                  <a:rPr lang="ru-RU" sz="1000" dirty="0" smtClean="0">
                    <a:solidFill>
                      <a:sysClr val="windowText" lastClr="000000"/>
                    </a:solidFill>
                  </a:rPr>
                  <a:t>1929-1932 гг.</a:t>
                </a:r>
              </a:p>
            </p:txBody>
          </p:sp>
        </p:grpSp>
      </p:grpSp>
      <p:grpSp>
        <p:nvGrpSpPr>
          <p:cNvPr id="21" name="Группа 20"/>
          <p:cNvGrpSpPr/>
          <p:nvPr/>
        </p:nvGrpSpPr>
        <p:grpSpPr>
          <a:xfrm>
            <a:off x="5140569" y="1952371"/>
            <a:ext cx="2283401" cy="4069630"/>
            <a:chOff x="3431222" y="1639966"/>
            <a:chExt cx="2283401" cy="406963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431222" y="4598028"/>
              <a:ext cx="2274822" cy="111156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3439801" y="1639966"/>
              <a:ext cx="2274822" cy="4069630"/>
              <a:chOff x="1661909" y="402138"/>
              <a:chExt cx="2274822" cy="4069630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1909" y="402138"/>
                <a:ext cx="2274822" cy="304242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661909" y="3425328"/>
                <a:ext cx="2274822" cy="104644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ysClr val="windowText" lastClr="000000"/>
                    </a:solidFill>
                  </a:rPr>
                  <a:t>30-й вице-президент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</a:rPr>
                  <a:t>США </a:t>
                </a:r>
              </a:p>
              <a:p>
                <a:pPr algn="ctr"/>
                <a:r>
                  <a:rPr lang="ru-RU" sz="1100" dirty="0" smtClean="0">
                    <a:solidFill>
                      <a:sysClr val="windowText" lastClr="000000"/>
                    </a:solidFill>
                  </a:rPr>
                  <a:t>Чарльз </a:t>
                </a:r>
                <a:r>
                  <a:rPr lang="ru-RU" sz="1100" dirty="0">
                    <a:solidFill>
                      <a:sysClr val="windowText" lastClr="000000"/>
                    </a:solidFill>
                  </a:rPr>
                  <a:t>Гейтс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</a:rPr>
                  <a:t>Дауэс</a:t>
                </a:r>
              </a:p>
              <a:p>
                <a:pPr algn="ctr"/>
                <a:r>
                  <a:rPr lang="ru-RU" sz="1100" dirty="0" smtClean="0">
                    <a:solidFill>
                      <a:sysClr val="windowText" lastClr="000000"/>
                    </a:solidFill>
                  </a:rPr>
                  <a:t>Инициатор плана «Дауэса</a:t>
                </a:r>
                <a:r>
                  <a:rPr lang="ru-RU" sz="1100" dirty="0">
                    <a:solidFill>
                      <a:sysClr val="windowText" lastClr="000000"/>
                    </a:solidFill>
                  </a:rPr>
                  <a:t>» </a:t>
                </a:r>
                <a:endParaRPr lang="ru-RU" sz="1100" dirty="0" smtClean="0">
                  <a:solidFill>
                    <a:sysClr val="windowText" lastClr="000000"/>
                  </a:solidFill>
                </a:endParaRPr>
              </a:p>
              <a:p>
                <a:pPr algn="ctr"/>
                <a:r>
                  <a:rPr lang="ru-RU" sz="1100" dirty="0" smtClean="0">
                    <a:solidFill>
                      <a:sysClr val="windowText" lastClr="000000"/>
                    </a:solidFill>
                  </a:rPr>
                  <a:t>1924-1929 </a:t>
                </a:r>
                <a:r>
                  <a:rPr lang="ru-RU" sz="1100" dirty="0">
                    <a:solidFill>
                      <a:sysClr val="windowText" lastClr="000000"/>
                    </a:solidFill>
                  </a:rPr>
                  <a:t>гг.</a:t>
                </a:r>
              </a:p>
              <a:p>
                <a:endParaRPr lang="ru-RU" dirty="0">
                  <a:solidFill>
                    <a:sysClr val="windowText" lastClr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983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747" y="163179"/>
            <a:ext cx="10317015" cy="388758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Первый кредит - 4 </a:t>
            </a:r>
            <a:r>
              <a:rPr lang="ru-RU" sz="2000" dirty="0"/>
              <a:t>января 1932 </a:t>
            </a:r>
            <a:r>
              <a:rPr lang="ru-RU" sz="2000" dirty="0" smtClean="0"/>
              <a:t>года; Приход Адольфа Гитлера </a:t>
            </a:r>
            <a:r>
              <a:rPr lang="ru-RU" sz="2000" dirty="0"/>
              <a:t>- 30 января 1933 </a:t>
            </a:r>
            <a:r>
              <a:rPr lang="ru-RU" sz="2000" dirty="0" smtClean="0"/>
              <a:t>года.</a:t>
            </a:r>
            <a:endParaRPr lang="ru-RU" sz="2000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342748" y="716693"/>
            <a:ext cx="7886852" cy="2570203"/>
            <a:chOff x="2191028" y="1980658"/>
            <a:chExt cx="7809617" cy="2517091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2191028" y="1980658"/>
              <a:ext cx="7740018" cy="2517091"/>
              <a:chOff x="2191028" y="1980658"/>
              <a:chExt cx="7740018" cy="2517091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2191028" y="1980658"/>
                <a:ext cx="6371366" cy="2517091"/>
                <a:chOff x="1772780" y="1119845"/>
                <a:chExt cx="6371366" cy="2517091"/>
              </a:xfrm>
            </p:grpSpPr>
            <p:sp>
              <p:nvSpPr>
                <p:cNvPr id="20" name="Скругленный прямоугольник 19"/>
                <p:cNvSpPr/>
                <p:nvPr/>
              </p:nvSpPr>
              <p:spPr>
                <a:xfrm>
                  <a:off x="6633205" y="1120992"/>
                  <a:ext cx="1510941" cy="265546"/>
                </a:xfrm>
                <a:prstGeom prst="round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2" name="Группа 21"/>
                <p:cNvGrpSpPr/>
                <p:nvPr/>
              </p:nvGrpSpPr>
              <p:grpSpPr>
                <a:xfrm>
                  <a:off x="1772780" y="1119845"/>
                  <a:ext cx="6371366" cy="2517091"/>
                  <a:chOff x="1772780" y="1119845"/>
                  <a:chExt cx="6371366" cy="2517091"/>
                </a:xfrm>
              </p:grpSpPr>
              <p:sp>
                <p:nvSpPr>
                  <p:cNvPr id="19" name="Скругленный прямоугольник 18"/>
                  <p:cNvSpPr/>
                  <p:nvPr/>
                </p:nvSpPr>
                <p:spPr>
                  <a:xfrm>
                    <a:off x="5151045" y="1120992"/>
                    <a:ext cx="1482160" cy="265546"/>
                  </a:xfrm>
                  <a:prstGeom prst="roundRect">
                    <a:avLst/>
                  </a:prstGeom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21" name="Группа 20"/>
                  <p:cNvGrpSpPr/>
                  <p:nvPr/>
                </p:nvGrpSpPr>
                <p:grpSpPr>
                  <a:xfrm>
                    <a:off x="1772780" y="1119845"/>
                    <a:ext cx="6371366" cy="2517091"/>
                    <a:chOff x="1772780" y="1119845"/>
                    <a:chExt cx="6371366" cy="2517091"/>
                  </a:xfrm>
                </p:grpSpPr>
                <p:sp>
                  <p:nvSpPr>
                    <p:cNvPr id="18" name="Скругленный прямоугольник 17"/>
                    <p:cNvSpPr/>
                    <p:nvPr/>
                  </p:nvSpPr>
                  <p:spPr>
                    <a:xfrm>
                      <a:off x="3497676" y="1120992"/>
                      <a:ext cx="1642973" cy="265546"/>
                    </a:xfrm>
                    <a:prstGeom prst="roundRect">
                      <a:avLst/>
                    </a:prstGeom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17" name="Группа 16"/>
                    <p:cNvGrpSpPr/>
                    <p:nvPr/>
                  </p:nvGrpSpPr>
                  <p:grpSpPr>
                    <a:xfrm>
                      <a:off x="1772780" y="1119845"/>
                      <a:ext cx="6371366" cy="2517091"/>
                      <a:chOff x="1550360" y="1020991"/>
                      <a:chExt cx="6371366" cy="2517091"/>
                    </a:xfrm>
                  </p:grpSpPr>
                  <p:sp>
                    <p:nvSpPr>
                      <p:cNvPr id="3" name="Скругленный прямоугольник 2"/>
                      <p:cNvSpPr/>
                      <p:nvPr/>
                    </p:nvSpPr>
                    <p:spPr>
                      <a:xfrm>
                        <a:off x="1550360" y="1030653"/>
                        <a:ext cx="1699050" cy="265546"/>
                      </a:xfrm>
                      <a:prstGeom prst="roundRect">
                        <a:avLst/>
                      </a:prstGeom>
                    </p:spPr>
                    <p:style>
                      <a:lnRef idx="0">
                        <a:schemeClr val="accent4"/>
                      </a:lnRef>
                      <a:fillRef idx="3">
                        <a:schemeClr val="accent4"/>
                      </a:fillRef>
                      <a:effectRef idx="3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grpSp>
                    <p:nvGrpSpPr>
                      <p:cNvPr id="4" name="Группа 3"/>
                      <p:cNvGrpSpPr/>
                      <p:nvPr/>
                    </p:nvGrpSpPr>
                    <p:grpSpPr>
                      <a:xfrm>
                        <a:off x="1550361" y="1020991"/>
                        <a:ext cx="6371365" cy="2517091"/>
                        <a:chOff x="4652028" y="692418"/>
                        <a:chExt cx="6371365" cy="2517091"/>
                      </a:xfrm>
                    </p:grpSpPr>
                    <p:grpSp>
                      <p:nvGrpSpPr>
                        <p:cNvPr id="5" name="Группа 4"/>
                        <p:cNvGrpSpPr/>
                        <p:nvPr/>
                      </p:nvGrpSpPr>
                      <p:grpSpPr>
                        <a:xfrm>
                          <a:off x="4652028" y="703228"/>
                          <a:ext cx="1699049" cy="2485007"/>
                          <a:chOff x="4625971" y="387841"/>
                          <a:chExt cx="1699049" cy="2485007"/>
                        </a:xfrm>
                      </p:grpSpPr>
                      <p:pic>
                        <p:nvPicPr>
                          <p:cNvPr id="15" name="Рисунок 14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4625971" y="643724"/>
                            <a:ext cx="1699049" cy="222912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ln>
                            <a:noFill/>
                          </a:ln>
                          <a:effectLst>
                            <a:outerShdw blurRad="76200" dist="38100" dir="7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scene3d>
                            <a:camera prst="orthographicFront"/>
                            <a:lightRig rig="contrasting" dir="t">
                              <a:rot lat="0" lon="0" rev="4200000"/>
                            </a:lightRig>
                          </a:scene3d>
                          <a:sp3d prstMaterial="plastic">
                            <a:bevelT w="381000" h="114300" prst="relaxedInset"/>
                            <a:contourClr>
                              <a:srgbClr val="969696"/>
                            </a:contourClr>
                          </a:sp3d>
                        </p:spPr>
                      </p:pic>
                      <p:sp>
                        <p:nvSpPr>
                          <p:cNvPr id="16" name="TextBox 15"/>
                          <p:cNvSpPr txBox="1"/>
                          <p:nvPr/>
                        </p:nvSpPr>
                        <p:spPr>
                          <a:xfrm>
                            <a:off x="4792875" y="387841"/>
                            <a:ext cx="1365240" cy="24622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ru-RU" sz="1000" dirty="0">
                                <a:solidFill>
                                  <a:sysClr val="windowText" lastClr="000000"/>
                                </a:solidFill>
                              </a:rPr>
                              <a:t>Аллен Уэлш </a:t>
                            </a:r>
                            <a:r>
                              <a:rPr lang="ru-RU" sz="1000" dirty="0" smtClean="0">
                                <a:solidFill>
                                  <a:sysClr val="windowText" lastClr="000000"/>
                                </a:solidFill>
                              </a:rPr>
                              <a:t>Даллес</a:t>
                            </a:r>
                          </a:p>
                        </p:txBody>
                      </p:sp>
                    </p:grpSp>
                    <p:grpSp>
                      <p:nvGrpSpPr>
                        <p:cNvPr id="6" name="Группа 5"/>
                        <p:cNvGrpSpPr/>
                        <p:nvPr/>
                      </p:nvGrpSpPr>
                      <p:grpSpPr>
                        <a:xfrm>
                          <a:off x="6379858" y="692419"/>
                          <a:ext cx="1657552" cy="2517090"/>
                          <a:chOff x="6499463" y="325828"/>
                          <a:chExt cx="1657552" cy="2517090"/>
                        </a:xfrm>
                      </p:grpSpPr>
                      <p:pic>
                        <p:nvPicPr>
                          <p:cNvPr id="13" name="Рисунок 1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6499463" y="592520"/>
                            <a:ext cx="1657552" cy="225039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ln>
                            <a:noFill/>
                          </a:ln>
                          <a:effectLst>
                            <a:outerShdw blurRad="76200" dist="38100" dir="7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scene3d>
                            <a:camera prst="orthographicFront"/>
                            <a:lightRig rig="contrasting" dir="t">
                              <a:rot lat="0" lon="0" rev="4200000"/>
                            </a:lightRig>
                          </a:scene3d>
                          <a:sp3d prstMaterial="plastic">
                            <a:bevelT w="381000" h="114300" prst="relaxedInset"/>
                            <a:contourClr>
                              <a:srgbClr val="969696"/>
                            </a:contourClr>
                          </a:sp3d>
                        </p:spPr>
                      </p:pic>
                      <p:sp>
                        <p:nvSpPr>
                          <p:cNvPr id="14" name="TextBox 13"/>
                          <p:cNvSpPr txBox="1"/>
                          <p:nvPr/>
                        </p:nvSpPr>
                        <p:spPr>
                          <a:xfrm>
                            <a:off x="6694145" y="325828"/>
                            <a:ext cx="1237839" cy="24622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ru-RU" sz="1000" dirty="0">
                                <a:solidFill>
                                  <a:sysClr val="windowText" lastClr="000000"/>
                                </a:solidFill>
                              </a:rPr>
                              <a:t>Франц фон </a:t>
                            </a:r>
                            <a:r>
                              <a:rPr lang="ru-RU" sz="1000" dirty="0" smtClean="0">
                                <a:solidFill>
                                  <a:sysClr val="windowText" lastClr="000000"/>
                                </a:solidFill>
                              </a:rPr>
                              <a:t>Папен</a:t>
                            </a:r>
                          </a:p>
                        </p:txBody>
                      </p:sp>
                    </p:grpSp>
                    <p:grpSp>
                      <p:nvGrpSpPr>
                        <p:cNvPr id="7" name="Группа 6"/>
                        <p:cNvGrpSpPr/>
                        <p:nvPr/>
                      </p:nvGrpSpPr>
                      <p:grpSpPr>
                        <a:xfrm>
                          <a:off x="8032909" y="692418"/>
                          <a:ext cx="1479543" cy="2510827"/>
                          <a:chOff x="8106217" y="286323"/>
                          <a:chExt cx="1479543" cy="2510827"/>
                        </a:xfrm>
                      </p:grpSpPr>
                      <p:pic>
                        <p:nvPicPr>
                          <p:cNvPr id="11" name="Рисунок 1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8106217" y="554162"/>
                            <a:ext cx="1479543" cy="224298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ln>
                            <a:noFill/>
                          </a:ln>
                          <a:effectLst>
                            <a:outerShdw blurRad="76200" dist="38100" dir="7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scene3d>
                            <a:camera prst="orthographicFront"/>
                            <a:lightRig rig="contrasting" dir="t">
                              <a:rot lat="0" lon="0" rev="4200000"/>
                            </a:lightRig>
                          </a:scene3d>
                          <a:sp3d prstMaterial="plastic">
                            <a:bevelT w="381000" h="114300" prst="relaxedInset"/>
                            <a:contourClr>
                              <a:srgbClr val="969696"/>
                            </a:contourClr>
                          </a:sp3d>
                        </p:spPr>
                      </p:pic>
                      <p:sp>
                        <p:nvSpPr>
                          <p:cNvPr id="12" name="TextBox 11"/>
                          <p:cNvSpPr txBox="1"/>
                          <p:nvPr/>
                        </p:nvSpPr>
                        <p:spPr>
                          <a:xfrm>
                            <a:off x="8298697" y="286323"/>
                            <a:ext cx="1091966" cy="24622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ru-RU" sz="1000" dirty="0" smtClean="0">
                                <a:solidFill>
                                  <a:sysClr val="windowText" lastClr="000000"/>
                                </a:solidFill>
                              </a:rPr>
                              <a:t>Адольф Гитлер</a:t>
                            </a:r>
                            <a:endParaRPr lang="ru-RU" sz="100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" name="Группа 7"/>
                        <p:cNvGrpSpPr/>
                        <p:nvPr/>
                      </p:nvGrpSpPr>
                      <p:grpSpPr>
                        <a:xfrm>
                          <a:off x="9519570" y="695997"/>
                          <a:ext cx="1503823" cy="2506102"/>
                          <a:chOff x="9627562" y="298104"/>
                          <a:chExt cx="1503823" cy="2506102"/>
                        </a:xfrm>
                      </p:grpSpPr>
                      <p:pic>
                        <p:nvPicPr>
                          <p:cNvPr id="9" name="Рисунок 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9627562" y="563510"/>
                            <a:ext cx="1503823" cy="2240696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ln>
                            <a:noFill/>
                          </a:ln>
                          <a:effectLst>
                            <a:outerShdw blurRad="76200" dist="38100" dir="7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scene3d>
                            <a:camera prst="orthographicFront"/>
                            <a:lightRig rig="contrasting" dir="t">
                              <a:rot lat="0" lon="0" rev="4200000"/>
                            </a:lightRig>
                          </a:scene3d>
                          <a:sp3d prstMaterial="plastic">
                            <a:bevelT w="381000" h="114300" prst="relaxedInset"/>
                            <a:contourClr>
                              <a:srgbClr val="969696"/>
                            </a:contourClr>
                          </a:sp3d>
                        </p:spPr>
                      </p:pic>
                      <p:sp>
                        <p:nvSpPr>
                          <p:cNvPr id="10" name="TextBox 9"/>
                          <p:cNvSpPr txBox="1"/>
                          <p:nvPr/>
                        </p:nvSpPr>
                        <p:spPr>
                          <a:xfrm>
                            <a:off x="9656685" y="298104"/>
                            <a:ext cx="1438458" cy="246221"/>
                          </a:xfrm>
                          <a:prstGeom prst="rect">
                            <a:avLst/>
                          </a:prstGeom>
                        </p:spPr>
                        <p:style>
                          <a:lnRef idx="0">
                            <a:schemeClr val="accent4"/>
                          </a:lnRef>
                          <a:fillRef idx="3">
                            <a:schemeClr val="accent4"/>
                          </a:fillRef>
                          <a:effectRef idx="3">
                            <a:schemeClr val="accent4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1000" dirty="0">
                                <a:solidFill>
                                  <a:sysClr val="windowText" lastClr="000000"/>
                                </a:solidFill>
                              </a:rPr>
                              <a:t>Джон Фостер Даллес</a:t>
                            </a:r>
                          </a:p>
                        </p:txBody>
                      </p:sp>
                    </p:grpSp>
                  </p:grpSp>
                </p:grpSp>
              </p:grpSp>
            </p:grpSp>
          </p:grpSp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9512" y="2249643"/>
                <a:ext cx="1361534" cy="224069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8569512" y="1981805"/>
                <a:ext cx="1361534" cy="265546"/>
              </a:xfrm>
              <a:prstGeom prst="round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8499913" y="1998207"/>
              <a:ext cx="150073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>
                  <a:solidFill>
                    <a:sysClr val="windowText" lastClr="000000"/>
                  </a:solidFill>
                </a:rPr>
                <a:t>Монтегю Коллет Норман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7" y="4154603"/>
            <a:ext cx="34290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01" y="3890067"/>
            <a:ext cx="3217909" cy="2498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34" y="4693818"/>
            <a:ext cx="3505977" cy="1956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918" y="1905882"/>
            <a:ext cx="3153593" cy="2243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8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0055000" y="57657"/>
            <a:ext cx="1737323" cy="2258660"/>
            <a:chOff x="10347209" y="109949"/>
            <a:chExt cx="1737323" cy="2258660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10347209" y="109949"/>
              <a:ext cx="1737323" cy="2258660"/>
              <a:chOff x="10454677" y="80885"/>
              <a:chExt cx="1737323" cy="2258660"/>
            </a:xfrm>
          </p:grpSpPr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67269" y="80885"/>
                <a:ext cx="1689318" cy="171497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54" name="Прямоугольник 53"/>
              <p:cNvSpPr/>
              <p:nvPr/>
            </p:nvSpPr>
            <p:spPr>
              <a:xfrm>
                <a:off x="10454677" y="1825213"/>
                <a:ext cx="1737323" cy="514332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10494971" y="1915562"/>
              <a:ext cx="141897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" dirty="0"/>
                <a:t>Леон </a:t>
              </a:r>
              <a:r>
                <a:rPr lang="ru-RU" sz="800" dirty="0" smtClean="0"/>
                <a:t>Фрейзер</a:t>
              </a:r>
            </a:p>
            <a:p>
              <a:pPr algn="ctr"/>
              <a:r>
                <a:rPr lang="ru-RU" sz="800" dirty="0" smtClean="0"/>
                <a:t>Президент БМР до 1939 г.</a:t>
              </a:r>
              <a:endParaRPr lang="ru-RU" sz="8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107941" y="72658"/>
            <a:ext cx="1790935" cy="2212151"/>
            <a:chOff x="5229316" y="1857725"/>
            <a:chExt cx="1790935" cy="2212151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5229316" y="1857725"/>
              <a:ext cx="1790935" cy="2212151"/>
              <a:chOff x="7484275" y="111732"/>
              <a:chExt cx="1790935" cy="2212151"/>
            </a:xfrm>
          </p:grpSpPr>
          <p:grpSp>
            <p:nvGrpSpPr>
              <p:cNvPr id="64" name="Группа 63"/>
              <p:cNvGrpSpPr/>
              <p:nvPr/>
            </p:nvGrpSpPr>
            <p:grpSpPr>
              <a:xfrm>
                <a:off x="7484275" y="111732"/>
                <a:ext cx="1790935" cy="2212151"/>
                <a:chOff x="6320317" y="90307"/>
                <a:chExt cx="1790935" cy="2212151"/>
              </a:xfrm>
            </p:grpSpPr>
            <p:grpSp>
              <p:nvGrpSpPr>
                <p:cNvPr id="57" name="Группа 56"/>
                <p:cNvGrpSpPr/>
                <p:nvPr/>
              </p:nvGrpSpPr>
              <p:grpSpPr>
                <a:xfrm>
                  <a:off x="6399392" y="90307"/>
                  <a:ext cx="1711860" cy="2212151"/>
                  <a:chOff x="6169264" y="79999"/>
                  <a:chExt cx="1711860" cy="2212151"/>
                </a:xfrm>
              </p:grpSpPr>
              <p:pic>
                <p:nvPicPr>
                  <p:cNvPr id="25" name="Рисунок 2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778" t="518" r="-1778" b="7450"/>
                  <a:stretch/>
                </p:blipFill>
                <p:spPr>
                  <a:xfrm>
                    <a:off x="6326414" y="79999"/>
                    <a:ext cx="1336125" cy="1688932"/>
                  </a:xfrm>
                  <a:prstGeom prst="roundRect">
                    <a:avLst>
                      <a:gd name="adj" fmla="val 16667"/>
                    </a:avLst>
                  </a:prstGeom>
                  <a:ln>
                    <a:noFill/>
                  </a:ln>
                  <a:effectLst>
                    <a:outerShdw blurRad="76200" dist="38100" dir="78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4200000"/>
                    </a:lightRig>
                  </a:scene3d>
                  <a:sp3d prstMaterial="plastic">
                    <a:bevelT w="381000" h="114300" prst="relaxedInset"/>
                    <a:contourClr>
                      <a:srgbClr val="969696"/>
                    </a:contourClr>
                  </a:sp3d>
                </p:spPr>
              </p:pic>
              <p:sp>
                <p:nvSpPr>
                  <p:cNvPr id="51" name="Прямоугольник 50"/>
                  <p:cNvSpPr/>
                  <p:nvPr/>
                </p:nvSpPr>
                <p:spPr>
                  <a:xfrm>
                    <a:off x="6169264" y="1810106"/>
                    <a:ext cx="1711860" cy="482044"/>
                  </a:xfrm>
                  <a:prstGeom prst="rect">
                    <a:avLst/>
                  </a:prstGeom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sp>
              <p:nvSpPr>
                <p:cNvPr id="63" name="TextBox 62"/>
                <p:cNvSpPr txBox="1"/>
                <p:nvPr/>
              </p:nvSpPr>
              <p:spPr>
                <a:xfrm>
                  <a:off x="6320317" y="1802783"/>
                  <a:ext cx="1550189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ru-RU" sz="800" dirty="0"/>
                </a:p>
              </p:txBody>
            </p:sp>
          </p:grpSp>
          <p:sp>
            <p:nvSpPr>
              <p:cNvPr id="67" name="Прямоугольник 66"/>
              <p:cNvSpPr/>
              <p:nvPr/>
            </p:nvSpPr>
            <p:spPr>
              <a:xfrm>
                <a:off x="7651859" y="1825213"/>
                <a:ext cx="1596336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ru-RU" sz="800" dirty="0"/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>
              <a:off x="5500323" y="3595213"/>
              <a:ext cx="13436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" dirty="0"/>
                <a:t>Курт барон фон </a:t>
              </a:r>
              <a:r>
                <a:rPr lang="ru-RU" sz="800" dirty="0" smtClean="0"/>
                <a:t>Шрёдер</a:t>
              </a:r>
            </a:p>
            <a:p>
              <a:pPr algn="ctr"/>
              <a:r>
                <a:rPr lang="ru-RU" sz="800" dirty="0"/>
                <a:t>немецкий </a:t>
              </a:r>
              <a:r>
                <a:rPr lang="ru-RU" sz="800" dirty="0" smtClean="0"/>
                <a:t>банкир</a:t>
              </a:r>
            </a:p>
            <a:p>
              <a:pPr algn="ctr"/>
              <a:r>
                <a:rPr lang="ru-RU" sz="800" dirty="0" smtClean="0"/>
                <a:t>Глава правления БМР</a:t>
              </a:r>
              <a:endParaRPr lang="ru-RU" sz="80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86" y="158962"/>
            <a:ext cx="5290359" cy="372031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Банк </a:t>
            </a:r>
            <a:r>
              <a:rPr lang="ru-RU" sz="2200" dirty="0" smtClean="0"/>
              <a:t>Международных</a:t>
            </a:r>
            <a:r>
              <a:rPr lang="ru-RU" sz="2000" dirty="0" smtClean="0"/>
              <a:t> Расчётов </a:t>
            </a:r>
            <a:r>
              <a:rPr lang="ru-RU" sz="2000" dirty="0"/>
              <a:t>17 мая 1930 г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7058718" y="3348572"/>
            <a:ext cx="1648634" cy="2222705"/>
            <a:chOff x="5383439" y="681715"/>
            <a:chExt cx="2095500" cy="312841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3439" y="681715"/>
              <a:ext cx="2095500" cy="26860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22" name="Группа 21"/>
            <p:cNvGrpSpPr/>
            <p:nvPr/>
          </p:nvGrpSpPr>
          <p:grpSpPr>
            <a:xfrm>
              <a:off x="5383439" y="3333625"/>
              <a:ext cx="2095500" cy="476508"/>
              <a:chOff x="5418569" y="4440366"/>
              <a:chExt cx="2095500" cy="476508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5418569" y="4508201"/>
                <a:ext cx="2095500" cy="34810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418569" y="4440366"/>
                <a:ext cx="2032845" cy="476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Томас Харрингтон Маккитрик</a:t>
                </a:r>
              </a:p>
              <a:p>
                <a:r>
                  <a:rPr lang="ru-RU" sz="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Президент БМР с 1939 года.</a:t>
                </a:r>
                <a:endParaRPr lang="ru-RU" sz="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33" name="Группа 32"/>
          <p:cNvGrpSpPr/>
          <p:nvPr/>
        </p:nvGrpSpPr>
        <p:grpSpPr>
          <a:xfrm>
            <a:off x="143194" y="581132"/>
            <a:ext cx="2905841" cy="2933552"/>
            <a:chOff x="8703402" y="3583513"/>
            <a:chExt cx="3265103" cy="341229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49"/>
            <a:stretch/>
          </p:blipFill>
          <p:spPr>
            <a:xfrm>
              <a:off x="8703402" y="3583513"/>
              <a:ext cx="3265103" cy="341229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3402" y="3619562"/>
              <a:ext cx="1031323" cy="143406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4431987" y="597519"/>
            <a:ext cx="1723293" cy="2209984"/>
            <a:chOff x="4982386" y="106930"/>
            <a:chExt cx="1723293" cy="220998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093" y="106930"/>
              <a:ext cx="1028710" cy="16929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0" name="Прямоугольник 49"/>
            <p:cNvSpPr/>
            <p:nvPr/>
          </p:nvSpPr>
          <p:spPr>
            <a:xfrm>
              <a:off x="4982386" y="1810335"/>
              <a:ext cx="1723293" cy="50657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/>
                <a:t>Монтегю Норман</a:t>
              </a:r>
            </a:p>
            <a:p>
              <a:pPr algn="ctr"/>
              <a:r>
                <a:rPr lang="ru-RU" sz="800" dirty="0" smtClean="0"/>
                <a:t>Глава </a:t>
              </a:r>
              <a:r>
                <a:rPr lang="ru-RU" sz="800" dirty="0"/>
                <a:t>правления БМР и Управляющий Банком </a:t>
              </a:r>
              <a:r>
                <a:rPr lang="ru-RU" sz="800" dirty="0" smtClean="0"/>
                <a:t>Англии</a:t>
              </a:r>
              <a:endParaRPr lang="ru-RU" sz="800" dirty="0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5925187" y="597855"/>
            <a:ext cx="1705263" cy="2280861"/>
            <a:chOff x="5496383" y="2099020"/>
            <a:chExt cx="1705263" cy="2280861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5582801" y="2099020"/>
              <a:ext cx="1476935" cy="2232615"/>
              <a:chOff x="7697198" y="106931"/>
              <a:chExt cx="1476935" cy="2232615"/>
            </a:xfrm>
          </p:grpSpPr>
          <p:pic>
            <p:nvPicPr>
              <p:cNvPr id="24" name="Рисунок 23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41"/>
              <a:stretch/>
            </p:blipFill>
            <p:spPr>
              <a:xfrm>
                <a:off x="7889746" y="106931"/>
                <a:ext cx="1128033" cy="1703677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52" name="Прямоугольник 51"/>
              <p:cNvSpPr/>
              <p:nvPr/>
            </p:nvSpPr>
            <p:spPr>
              <a:xfrm>
                <a:off x="7697198" y="1857163"/>
                <a:ext cx="1476935" cy="482383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65" name="Прямоугольник 64"/>
            <p:cNvSpPr/>
            <p:nvPr/>
          </p:nvSpPr>
          <p:spPr>
            <a:xfrm>
              <a:off x="5496383" y="3795106"/>
              <a:ext cx="170526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dirty="0"/>
                <a:t>Герман </a:t>
              </a:r>
              <a:r>
                <a:rPr lang="ru-RU" sz="800" dirty="0" smtClean="0"/>
                <a:t>Шмитс</a:t>
              </a:r>
              <a:endParaRPr lang="ru-RU" sz="800" dirty="0"/>
            </a:p>
            <a:p>
              <a:pPr algn="ctr"/>
              <a:r>
                <a:rPr lang="ru-RU" sz="800" dirty="0"/>
                <a:t>Немецкий промышленник и главный исполнительный директор IG Farben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8595293" y="57657"/>
            <a:ext cx="1600328" cy="2573929"/>
            <a:chOff x="7323773" y="1052580"/>
            <a:chExt cx="1600328" cy="2573929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7414613" y="1052580"/>
              <a:ext cx="1418649" cy="2573929"/>
              <a:chOff x="8963223" y="80885"/>
              <a:chExt cx="1418649" cy="2680860"/>
            </a:xfrm>
          </p:grpSpPr>
          <p:pic>
            <p:nvPicPr>
              <p:cNvPr id="26" name="Рисунок 25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970" t="27748" r="16668" b="32853"/>
              <a:stretch/>
            </p:blipFill>
            <p:spPr>
              <a:xfrm>
                <a:off x="8963224" y="80885"/>
                <a:ext cx="1368866" cy="169429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53" name="Прямоугольник 52"/>
              <p:cNvSpPr/>
              <p:nvPr/>
            </p:nvSpPr>
            <p:spPr>
              <a:xfrm>
                <a:off x="8963223" y="1795863"/>
                <a:ext cx="1418649" cy="965882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69" name="Прямоугольник 68"/>
            <p:cNvSpPr/>
            <p:nvPr/>
          </p:nvSpPr>
          <p:spPr>
            <a:xfrm>
              <a:off x="7323773" y="2699152"/>
              <a:ext cx="16003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dirty="0"/>
                <a:t>Эмиль Пуль</a:t>
              </a:r>
            </a:p>
            <a:p>
              <a:pPr algn="ctr"/>
              <a:r>
                <a:rPr lang="ru-RU" sz="800" dirty="0"/>
                <a:t>Директор и вице-президент Имперского банка. </a:t>
              </a:r>
            </a:p>
            <a:p>
              <a:pPr algn="ctr"/>
              <a:r>
                <a:rPr lang="ru-RU" sz="800" dirty="0"/>
                <a:t>Глава правления БМР.</a:t>
              </a:r>
            </a:p>
            <a:p>
              <a:pPr algn="ctr"/>
              <a:r>
                <a:rPr lang="ru-RU" sz="800" dirty="0"/>
                <a:t>Статс-секретарь Имперского правительства.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969771" y="593903"/>
            <a:ext cx="1801471" cy="3339444"/>
            <a:chOff x="2909263" y="545514"/>
            <a:chExt cx="1801471" cy="3339444"/>
          </a:xfrm>
        </p:grpSpPr>
        <p:grpSp>
          <p:nvGrpSpPr>
            <p:cNvPr id="62" name="Группа 61"/>
            <p:cNvGrpSpPr/>
            <p:nvPr/>
          </p:nvGrpSpPr>
          <p:grpSpPr>
            <a:xfrm>
              <a:off x="2982096" y="545514"/>
              <a:ext cx="1655807" cy="3339444"/>
              <a:chOff x="3368240" y="478962"/>
              <a:chExt cx="1655807" cy="3339444"/>
            </a:xfrm>
          </p:grpSpPr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49" t="3724" r="9450" b="130"/>
              <a:stretch/>
            </p:blipFill>
            <p:spPr>
              <a:xfrm>
                <a:off x="3509686" y="478962"/>
                <a:ext cx="1384047" cy="274126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49" name="Прямоугольник 48"/>
              <p:cNvSpPr/>
              <p:nvPr/>
            </p:nvSpPr>
            <p:spPr>
              <a:xfrm>
                <a:off x="3368240" y="3240399"/>
                <a:ext cx="1655807" cy="57800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" name="Прямоугольник 2"/>
            <p:cNvSpPr/>
            <p:nvPr/>
          </p:nvSpPr>
          <p:spPr>
            <a:xfrm>
              <a:off x="2909263" y="3300183"/>
              <a:ext cx="180147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/>
                <a:t>Horace Merle </a:t>
              </a:r>
              <a:r>
                <a:rPr lang="en-US" sz="800" dirty="0" smtClean="0"/>
                <a:t>Cochran</a:t>
              </a:r>
              <a:endParaRPr lang="ru-RU" sz="800" dirty="0" smtClean="0"/>
            </a:p>
            <a:p>
              <a:pPr algn="ctr"/>
              <a:r>
                <a:rPr lang="ru-RU" sz="800" dirty="0" smtClean="0"/>
                <a:t>американский дипломат, </a:t>
              </a:r>
            </a:p>
            <a:p>
              <a:pPr algn="ctr"/>
              <a:r>
                <a:rPr lang="ru-RU" sz="800" dirty="0" smtClean="0"/>
                <a:t>экономист </a:t>
              </a:r>
              <a:r>
                <a:rPr lang="ru-RU" sz="800" dirty="0"/>
                <a:t>и </a:t>
              </a:r>
              <a:r>
                <a:rPr lang="ru-RU" sz="800" dirty="0" smtClean="0"/>
                <a:t>кадровый сотрудник </a:t>
              </a:r>
              <a:r>
                <a:rPr lang="ru-RU" sz="800" dirty="0"/>
                <a:t>дипломатической службы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0202762" y="4042611"/>
            <a:ext cx="1840789" cy="2718777"/>
            <a:chOff x="9699488" y="2906449"/>
            <a:chExt cx="1840789" cy="2718777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9699488" y="2906449"/>
              <a:ext cx="1840789" cy="2718777"/>
              <a:chOff x="10029935" y="3453945"/>
              <a:chExt cx="1840789" cy="2648223"/>
            </a:xfrm>
          </p:grpSpPr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89038" y="3453945"/>
                <a:ext cx="1715784" cy="2318454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55" name="Прямоугольник 54"/>
              <p:cNvSpPr/>
              <p:nvPr/>
            </p:nvSpPr>
            <p:spPr>
              <a:xfrm>
                <a:off x="10029935" y="5743865"/>
                <a:ext cx="1840789" cy="358303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9834057" y="5286671"/>
              <a:ext cx="15648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" dirty="0"/>
                <a:t>Генри </a:t>
              </a:r>
              <a:r>
                <a:rPr lang="ru-RU" sz="800" dirty="0" smtClean="0"/>
                <a:t>Моргентау</a:t>
              </a:r>
            </a:p>
            <a:p>
              <a:pPr algn="ctr"/>
              <a:r>
                <a:rPr lang="ru-RU" sz="800" dirty="0"/>
                <a:t>52-й министр финансов США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8208" y="4867749"/>
            <a:ext cx="5961653" cy="1893638"/>
            <a:chOff x="143194" y="4815027"/>
            <a:chExt cx="5961653" cy="1893638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143194" y="4815027"/>
              <a:ext cx="5961653" cy="1893638"/>
              <a:chOff x="2029548" y="3853035"/>
              <a:chExt cx="6806135" cy="2352899"/>
            </a:xfrm>
          </p:grpSpPr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8877" y="3866710"/>
                <a:ext cx="1306806" cy="113430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2740" y="5061473"/>
                <a:ext cx="1711341" cy="114446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43" name="Рисунок 4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3541" y="3874224"/>
                <a:ext cx="1691845" cy="112679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1175" y="3853035"/>
                <a:ext cx="1732284" cy="115275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5535" y="5013478"/>
                <a:ext cx="1810413" cy="118691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9548" y="3865496"/>
                <a:ext cx="1901545" cy="114029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9311" y="5061473"/>
                <a:ext cx="2151975" cy="1133374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13" name="Овал 12"/>
            <p:cNvSpPr/>
            <p:nvPr/>
          </p:nvSpPr>
          <p:spPr>
            <a:xfrm>
              <a:off x="4776853" y="6073693"/>
              <a:ext cx="317373" cy="30577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956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050" y="147197"/>
            <a:ext cx="5617364" cy="372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 smtClean="0"/>
              <a:t>Банк Международных Расчётов </a:t>
            </a:r>
            <a:r>
              <a:rPr lang="ru-RU" sz="2000" dirty="0"/>
              <a:t>17 мая 1930 г.</a:t>
            </a:r>
          </a:p>
        </p:txBody>
      </p:sp>
      <p:cxnSp>
        <p:nvCxnSpPr>
          <p:cNvPr id="32" name="Прямая со стрелкой 31"/>
          <p:cNvCxnSpPr>
            <a:stCxn id="18" idx="1"/>
            <a:endCxn id="21" idx="3"/>
          </p:cNvCxnSpPr>
          <p:nvPr/>
        </p:nvCxnSpPr>
        <p:spPr>
          <a:xfrm flipH="1" flipV="1">
            <a:off x="7698946" y="3269335"/>
            <a:ext cx="961317" cy="25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020002" y="4254679"/>
            <a:ext cx="555350" cy="6887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51" name="Группа 50"/>
          <p:cNvGrpSpPr/>
          <p:nvPr/>
        </p:nvGrpSpPr>
        <p:grpSpPr>
          <a:xfrm>
            <a:off x="503438" y="759017"/>
            <a:ext cx="11403844" cy="5675070"/>
            <a:chOff x="412822" y="866110"/>
            <a:chExt cx="11403844" cy="5675070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412822" y="866110"/>
              <a:ext cx="11403844" cy="5675070"/>
              <a:chOff x="412822" y="866110"/>
              <a:chExt cx="11403844" cy="5675070"/>
            </a:xfrm>
          </p:grpSpPr>
          <p:grpSp>
            <p:nvGrpSpPr>
              <p:cNvPr id="42" name="Группа 41"/>
              <p:cNvGrpSpPr/>
              <p:nvPr/>
            </p:nvGrpSpPr>
            <p:grpSpPr>
              <a:xfrm>
                <a:off x="412822" y="866110"/>
                <a:ext cx="11403844" cy="5675070"/>
                <a:chOff x="-213929" y="1233200"/>
                <a:chExt cx="11977881" cy="5837178"/>
              </a:xfrm>
            </p:grpSpPr>
            <p:grpSp>
              <p:nvGrpSpPr>
                <p:cNvPr id="5" name="Группа 4"/>
                <p:cNvGrpSpPr/>
                <p:nvPr/>
              </p:nvGrpSpPr>
              <p:grpSpPr>
                <a:xfrm>
                  <a:off x="-213929" y="1233200"/>
                  <a:ext cx="3481547" cy="1208775"/>
                  <a:chOff x="-372835" y="702058"/>
                  <a:chExt cx="3481547" cy="1208775"/>
                </a:xfrm>
              </p:grpSpPr>
              <p:sp>
                <p:nvSpPr>
                  <p:cNvPr id="3" name="Скругленный прямоугольник 2"/>
                  <p:cNvSpPr/>
                  <p:nvPr/>
                </p:nvSpPr>
                <p:spPr>
                  <a:xfrm>
                    <a:off x="-372835" y="702058"/>
                    <a:ext cx="3481547" cy="1208775"/>
                  </a:xfrm>
                  <a:prstGeom prst="round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2" name="Рисунок 1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308671" y="734425"/>
                    <a:ext cx="3353217" cy="114403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" name="Рисунок 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7965"/>
                <a:stretch/>
              </p:blipFill>
              <p:spPr>
                <a:xfrm>
                  <a:off x="3933314" y="1235979"/>
                  <a:ext cx="3410465" cy="761643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pic>
              <p:nvPicPr>
                <p:cNvPr id="7" name="Рисунок 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10" t="45945" r="35174" b="46141"/>
                <a:stretch/>
              </p:blipFill>
              <p:spPr>
                <a:xfrm>
                  <a:off x="8353487" y="1468769"/>
                  <a:ext cx="2934426" cy="550768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grpSp>
              <p:nvGrpSpPr>
                <p:cNvPr id="11" name="Группа 10"/>
                <p:cNvGrpSpPr/>
                <p:nvPr/>
              </p:nvGrpSpPr>
              <p:grpSpPr>
                <a:xfrm>
                  <a:off x="-172676" y="3584600"/>
                  <a:ext cx="3410465" cy="1699766"/>
                  <a:chOff x="-369099" y="2289137"/>
                  <a:chExt cx="3410465" cy="1699766"/>
                </a:xfrm>
              </p:grpSpPr>
              <p:sp>
                <p:nvSpPr>
                  <p:cNvPr id="10" name="Скругленный прямоугольник 9"/>
                  <p:cNvSpPr/>
                  <p:nvPr/>
                </p:nvSpPr>
                <p:spPr>
                  <a:xfrm>
                    <a:off x="-369099" y="2289137"/>
                    <a:ext cx="3410465" cy="1699766"/>
                  </a:xfrm>
                  <a:prstGeom prst="round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9" name="Рисунок 8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1716" y="2289137"/>
                    <a:ext cx="1699766" cy="1699766"/>
                  </a:xfrm>
                  <a:prstGeom prst="roundRect">
                    <a:avLst>
                      <a:gd name="adj" fmla="val 16667"/>
                    </a:avLst>
                  </a:prstGeom>
                  <a:ln>
                    <a:noFill/>
                  </a:ln>
                  <a:effectLst>
                    <a:outerShdw blurRad="76200" dist="38100" dir="78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4200000"/>
                    </a:lightRig>
                  </a:scene3d>
                  <a:sp3d prstMaterial="plastic">
                    <a:bevelT w="381000" h="114300" prst="relaxedInset"/>
                    <a:contourClr>
                      <a:srgbClr val="969696"/>
                    </a:contourClr>
                  </a:sp3d>
                </p:spPr>
              </p:pic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3933316" y="5370612"/>
                  <a:ext cx="3421464" cy="1699766"/>
                  <a:chOff x="3741965" y="2893348"/>
                  <a:chExt cx="3954162" cy="2137075"/>
                </a:xfrm>
              </p:grpSpPr>
              <p:sp>
                <p:nvSpPr>
                  <p:cNvPr id="13" name="Скругленный прямоугольник 12"/>
                  <p:cNvSpPr/>
                  <p:nvPr/>
                </p:nvSpPr>
                <p:spPr>
                  <a:xfrm>
                    <a:off x="3741965" y="2893348"/>
                    <a:ext cx="3954162" cy="2137075"/>
                  </a:xfrm>
                  <a:prstGeom prst="round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5" name="Рисунок 14"/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810" t="2947" r="54713" b="43795"/>
                  <a:stretch/>
                </p:blipFill>
                <p:spPr>
                  <a:xfrm>
                    <a:off x="4569689" y="2950093"/>
                    <a:ext cx="2286000" cy="2023584"/>
                  </a:xfrm>
                  <a:prstGeom prst="roundRect">
                    <a:avLst>
                      <a:gd name="adj" fmla="val 16667"/>
                    </a:avLst>
                  </a:prstGeom>
                  <a:ln>
                    <a:noFill/>
                  </a:ln>
                  <a:effectLst>
                    <a:outerShdw blurRad="76200" dist="38100" dir="78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4200000"/>
                    </a:lightRig>
                  </a:scene3d>
                  <a:sp3d prstMaterial="plastic">
                    <a:bevelT w="381000" h="114300" prst="relaxedInset"/>
                    <a:contourClr>
                      <a:srgbClr val="969696"/>
                    </a:contourClr>
                  </a:sp3d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</p:pic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8353487" y="2967950"/>
                  <a:ext cx="3410465" cy="1699767"/>
                  <a:chOff x="2124799" y="1974663"/>
                  <a:chExt cx="3888259" cy="1905627"/>
                </a:xfrm>
              </p:grpSpPr>
              <p:sp>
                <p:nvSpPr>
                  <p:cNvPr id="18" name="Скругленный прямоугольник 17"/>
                  <p:cNvSpPr/>
                  <p:nvPr/>
                </p:nvSpPr>
                <p:spPr>
                  <a:xfrm>
                    <a:off x="2124799" y="1974663"/>
                    <a:ext cx="3888259" cy="1905627"/>
                  </a:xfrm>
                  <a:prstGeom prst="round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7" name="Рисунок 16"/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661" r="6626"/>
                  <a:stretch/>
                </p:blipFill>
                <p:spPr>
                  <a:xfrm>
                    <a:off x="3422456" y="2017065"/>
                    <a:ext cx="1562168" cy="185737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Группа 21"/>
                <p:cNvGrpSpPr/>
                <p:nvPr/>
              </p:nvGrpSpPr>
              <p:grpSpPr>
                <a:xfrm>
                  <a:off x="3933316" y="2945736"/>
                  <a:ext cx="3410465" cy="1738977"/>
                  <a:chOff x="3515958" y="3628566"/>
                  <a:chExt cx="4694660" cy="2092410"/>
                </a:xfrm>
              </p:grpSpPr>
              <p:sp>
                <p:nvSpPr>
                  <p:cNvPr id="21" name="Скругленный прямоугольник 20"/>
                  <p:cNvSpPr/>
                  <p:nvPr/>
                </p:nvSpPr>
                <p:spPr>
                  <a:xfrm>
                    <a:off x="3515958" y="3628566"/>
                    <a:ext cx="4694660" cy="2092410"/>
                  </a:xfrm>
                  <a:prstGeom prst="round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20" name="Рисунок 19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5437" t="14530" r="15332" b="12260"/>
                  <a:stretch/>
                </p:blipFill>
                <p:spPr>
                  <a:xfrm>
                    <a:off x="4905864" y="3655294"/>
                    <a:ext cx="1914845" cy="2038952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24" name="Прямая со стрелкой 23"/>
                <p:cNvCxnSpPr>
                  <a:stCxn id="6" idx="2"/>
                  <a:endCxn id="21" idx="0"/>
                </p:cNvCxnSpPr>
                <p:nvPr/>
              </p:nvCxnSpPr>
              <p:spPr>
                <a:xfrm>
                  <a:off x="5638547" y="1997622"/>
                  <a:ext cx="2" cy="94811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 стрелкой 27"/>
                <p:cNvCxnSpPr>
                  <a:stCxn id="3" idx="2"/>
                  <a:endCxn id="10" idx="0"/>
                </p:cNvCxnSpPr>
                <p:nvPr/>
              </p:nvCxnSpPr>
              <p:spPr>
                <a:xfrm>
                  <a:off x="1526845" y="2441975"/>
                  <a:ext cx="5712" cy="114262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 стрелкой 29"/>
                <p:cNvCxnSpPr>
                  <a:stCxn id="7" idx="1"/>
                  <a:endCxn id="21" idx="3"/>
                </p:cNvCxnSpPr>
                <p:nvPr/>
              </p:nvCxnSpPr>
              <p:spPr>
                <a:xfrm flipH="1">
                  <a:off x="7343781" y="1744153"/>
                  <a:ext cx="1009706" cy="207107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 стрелкой 33"/>
                <p:cNvCxnSpPr>
                  <a:stCxn id="10" idx="3"/>
                  <a:endCxn id="21" idx="1"/>
                </p:cNvCxnSpPr>
                <p:nvPr/>
              </p:nvCxnSpPr>
              <p:spPr>
                <a:xfrm flipV="1">
                  <a:off x="3237789" y="3815225"/>
                  <a:ext cx="695527" cy="61925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 стрелкой 35"/>
                <p:cNvCxnSpPr>
                  <a:stCxn id="21" idx="2"/>
                </p:cNvCxnSpPr>
                <p:nvPr/>
              </p:nvCxnSpPr>
              <p:spPr>
                <a:xfrm flipH="1">
                  <a:off x="4223831" y="4684713"/>
                  <a:ext cx="1414718" cy="68589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 стрелкой 37"/>
                <p:cNvCxnSpPr>
                  <a:stCxn id="21" idx="2"/>
                </p:cNvCxnSpPr>
                <p:nvPr/>
              </p:nvCxnSpPr>
              <p:spPr>
                <a:xfrm>
                  <a:off x="5638549" y="4684713"/>
                  <a:ext cx="1545410" cy="70811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 стрелкой 39"/>
                <p:cNvCxnSpPr>
                  <a:stCxn id="21" idx="2"/>
                </p:cNvCxnSpPr>
                <p:nvPr/>
              </p:nvCxnSpPr>
              <p:spPr>
                <a:xfrm flipH="1">
                  <a:off x="5231169" y="4684713"/>
                  <a:ext cx="407380" cy="68589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Нашивка 36"/>
              <p:cNvSpPr/>
              <p:nvPr/>
            </p:nvSpPr>
            <p:spPr>
              <a:xfrm rot="5400000">
                <a:off x="1961251" y="2352910"/>
                <a:ext cx="215431" cy="217637"/>
              </a:xfrm>
              <a:prstGeom prst="chevron">
                <a:avLst>
                  <a:gd name="adj" fmla="val 94829"/>
                </a:avLst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Нашивка 38"/>
              <p:cNvSpPr/>
              <p:nvPr/>
            </p:nvSpPr>
            <p:spPr>
              <a:xfrm rot="5400000">
                <a:off x="5873496" y="1814906"/>
                <a:ext cx="215431" cy="217637"/>
              </a:xfrm>
              <a:prstGeom prst="chevron">
                <a:avLst>
                  <a:gd name="adj" fmla="val 94829"/>
                </a:avLst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Нашивка 40"/>
              <p:cNvSpPr/>
              <p:nvPr/>
            </p:nvSpPr>
            <p:spPr>
              <a:xfrm rot="6938398">
                <a:off x="8071898" y="2076692"/>
                <a:ext cx="215431" cy="217637"/>
              </a:xfrm>
              <a:prstGeom prst="chevron">
                <a:avLst>
                  <a:gd name="adj" fmla="val 94829"/>
                </a:avLst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Нашивка 42"/>
              <p:cNvSpPr/>
              <p:nvPr/>
            </p:nvSpPr>
            <p:spPr>
              <a:xfrm rot="10435853">
                <a:off x="8005416" y="3267607"/>
                <a:ext cx="215431" cy="217637"/>
              </a:xfrm>
              <a:prstGeom prst="chevron">
                <a:avLst>
                  <a:gd name="adj" fmla="val 94829"/>
                </a:avLst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Нашивка 43"/>
              <p:cNvSpPr/>
              <p:nvPr/>
            </p:nvSpPr>
            <p:spPr>
              <a:xfrm rot="19075176">
                <a:off x="3865899" y="3643825"/>
                <a:ext cx="215431" cy="217637"/>
              </a:xfrm>
              <a:prstGeom prst="chevron">
                <a:avLst>
                  <a:gd name="adj" fmla="val 94829"/>
                </a:avLst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Нашивка 44"/>
            <p:cNvSpPr/>
            <p:nvPr/>
          </p:nvSpPr>
          <p:spPr>
            <a:xfrm rot="9092543">
              <a:off x="5221950" y="4438136"/>
              <a:ext cx="215431" cy="217637"/>
            </a:xfrm>
            <a:prstGeom prst="chevron">
              <a:avLst>
                <a:gd name="adj" fmla="val 94829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Нашивка 45"/>
            <p:cNvSpPr/>
            <p:nvPr/>
          </p:nvSpPr>
          <p:spPr>
            <a:xfrm rot="2322314">
              <a:off x="6612779" y="4432859"/>
              <a:ext cx="215431" cy="217637"/>
            </a:xfrm>
            <a:prstGeom prst="chevron">
              <a:avLst>
                <a:gd name="adj" fmla="val 94829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Нашивка 46"/>
            <p:cNvSpPr/>
            <p:nvPr/>
          </p:nvSpPr>
          <p:spPr>
            <a:xfrm rot="7291835">
              <a:off x="5700768" y="4430747"/>
              <a:ext cx="215431" cy="217637"/>
            </a:xfrm>
            <a:prstGeom prst="chevron">
              <a:avLst>
                <a:gd name="adj" fmla="val 94829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Нашивка 47"/>
            <p:cNvSpPr/>
            <p:nvPr/>
          </p:nvSpPr>
          <p:spPr>
            <a:xfrm rot="2876910">
              <a:off x="6029321" y="4530579"/>
              <a:ext cx="215431" cy="217637"/>
            </a:xfrm>
            <a:prstGeom prst="chevron">
              <a:avLst>
                <a:gd name="adj" fmla="val 94829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657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20" y="95323"/>
            <a:ext cx="6860288" cy="40365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Деньги Американцев в Рейхсбанке после Перл-</a:t>
            </a:r>
            <a:r>
              <a:rPr lang="ru-RU" sz="2000" dirty="0" err="1" smtClean="0"/>
              <a:t>Харбор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grpSp>
        <p:nvGrpSpPr>
          <p:cNvPr id="62" name="Группа 61"/>
          <p:cNvGrpSpPr/>
          <p:nvPr/>
        </p:nvGrpSpPr>
        <p:grpSpPr>
          <a:xfrm>
            <a:off x="1064551" y="989545"/>
            <a:ext cx="10581276" cy="5183630"/>
            <a:chOff x="1196356" y="973069"/>
            <a:chExt cx="10581276" cy="5183630"/>
          </a:xfrm>
        </p:grpSpPr>
        <p:grpSp>
          <p:nvGrpSpPr>
            <p:cNvPr id="139" name="Группа 138"/>
            <p:cNvGrpSpPr/>
            <p:nvPr/>
          </p:nvGrpSpPr>
          <p:grpSpPr>
            <a:xfrm>
              <a:off x="1196356" y="973069"/>
              <a:ext cx="10581276" cy="5183630"/>
              <a:chOff x="594993" y="1007887"/>
              <a:chExt cx="11496890" cy="5515927"/>
            </a:xfrm>
          </p:grpSpPr>
          <p:grpSp>
            <p:nvGrpSpPr>
              <p:cNvPr id="138" name="Группа 137"/>
              <p:cNvGrpSpPr/>
              <p:nvPr/>
            </p:nvGrpSpPr>
            <p:grpSpPr>
              <a:xfrm>
                <a:off x="594993" y="1007887"/>
                <a:ext cx="11496890" cy="5515927"/>
                <a:chOff x="529091" y="876081"/>
                <a:chExt cx="11496890" cy="5515927"/>
              </a:xfrm>
            </p:grpSpPr>
            <p:grpSp>
              <p:nvGrpSpPr>
                <p:cNvPr id="77" name="Группа 76"/>
                <p:cNvGrpSpPr/>
                <p:nvPr/>
              </p:nvGrpSpPr>
              <p:grpSpPr>
                <a:xfrm>
                  <a:off x="529091" y="876081"/>
                  <a:ext cx="11496890" cy="5515927"/>
                  <a:chOff x="-1148164" y="820369"/>
                  <a:chExt cx="11496890" cy="5515927"/>
                </a:xfrm>
              </p:grpSpPr>
              <p:grpSp>
                <p:nvGrpSpPr>
                  <p:cNvPr id="58" name="Группа 57"/>
                  <p:cNvGrpSpPr/>
                  <p:nvPr/>
                </p:nvGrpSpPr>
                <p:grpSpPr>
                  <a:xfrm>
                    <a:off x="-1087223" y="820369"/>
                    <a:ext cx="11435949" cy="5515927"/>
                    <a:chOff x="-845795" y="608290"/>
                    <a:chExt cx="11435949" cy="5515927"/>
                  </a:xfrm>
                </p:grpSpPr>
                <p:grpSp>
                  <p:nvGrpSpPr>
                    <p:cNvPr id="57" name="Группа 56"/>
                    <p:cNvGrpSpPr/>
                    <p:nvPr/>
                  </p:nvGrpSpPr>
                  <p:grpSpPr>
                    <a:xfrm>
                      <a:off x="-845795" y="1275554"/>
                      <a:ext cx="7762584" cy="4848663"/>
                      <a:chOff x="-845795" y="1275554"/>
                      <a:chExt cx="7762584" cy="4848663"/>
                    </a:xfrm>
                  </p:grpSpPr>
                  <p:grpSp>
                    <p:nvGrpSpPr>
                      <p:cNvPr id="55" name="Группа 54"/>
                      <p:cNvGrpSpPr/>
                      <p:nvPr/>
                    </p:nvGrpSpPr>
                    <p:grpSpPr>
                      <a:xfrm>
                        <a:off x="-845795" y="1275554"/>
                        <a:ext cx="5472943" cy="4794451"/>
                        <a:chOff x="-845795" y="1275554"/>
                        <a:chExt cx="5472943" cy="4794451"/>
                      </a:xfrm>
                    </p:grpSpPr>
                    <p:grpSp>
                      <p:nvGrpSpPr>
                        <p:cNvPr id="6" name="Группа 5"/>
                        <p:cNvGrpSpPr/>
                        <p:nvPr/>
                      </p:nvGrpSpPr>
                      <p:grpSpPr>
                        <a:xfrm>
                          <a:off x="-845795" y="4468306"/>
                          <a:ext cx="2957383" cy="1601699"/>
                          <a:chOff x="1056232" y="4966309"/>
                          <a:chExt cx="2957383" cy="1602885"/>
                        </a:xfrm>
                      </p:grpSpPr>
                      <p:sp>
                        <p:nvSpPr>
                          <p:cNvPr id="4" name="Скругленный прямоугольник 3"/>
                          <p:cNvSpPr/>
                          <p:nvPr/>
                        </p:nvSpPr>
                        <p:spPr>
                          <a:xfrm>
                            <a:off x="1056232" y="4966309"/>
                            <a:ext cx="2957383" cy="1602885"/>
                          </a:xfrm>
                          <a:prstGeom prst="roundRect">
                            <a:avLst/>
                          </a:prstGeom>
                        </p:spPr>
                        <p:style>
                          <a:lnRef idx="0">
                            <a:schemeClr val="accent4"/>
                          </a:lnRef>
                          <a:fillRef idx="3">
                            <a:schemeClr val="accent4"/>
                          </a:fillRef>
                          <a:effectRef idx="3">
                            <a:schemeClr val="accent4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pic>
                        <p:nvPicPr>
                          <p:cNvPr id="5" name="Рисунок 4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16481" t="14500" r="18560" b="12228"/>
                          <a:stretch/>
                        </p:blipFill>
                        <p:spPr>
                          <a:xfrm>
                            <a:off x="1833887" y="4987691"/>
                            <a:ext cx="1402071" cy="1581503"/>
                          </a:xfrm>
                          <a:prstGeom prst="rect">
                            <a:avLst/>
                          </a:prstGeom>
                          <a:ln w="38100" cap="sq">
                            <a:solidFill>
                              <a:srgbClr val="000000"/>
                            </a:solidFill>
                            <a:prstDash val="solid"/>
                            <a:miter lim="800000"/>
                          </a:ln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</p:pic>
                    </p:grpSp>
                    <p:cxnSp>
                      <p:nvCxnSpPr>
                        <p:cNvPr id="40" name="Прямая со стрелкой 39"/>
                        <p:cNvCxnSpPr>
                          <a:stCxn id="8" idx="2"/>
                          <a:endCxn id="75" idx="3"/>
                        </p:cNvCxnSpPr>
                        <p:nvPr/>
                      </p:nvCxnSpPr>
                      <p:spPr>
                        <a:xfrm flipH="1">
                          <a:off x="2270324" y="1275554"/>
                          <a:ext cx="2356824" cy="821434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3">
                          <a:schemeClr val="accent5"/>
                        </a:lnRef>
                        <a:fillRef idx="0">
                          <a:schemeClr val="accent5"/>
                        </a:fillRef>
                        <a:effectRef idx="2">
                          <a:schemeClr val="accent5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6" name="Группа 55"/>
                      <p:cNvGrpSpPr/>
                      <p:nvPr/>
                    </p:nvGrpSpPr>
                    <p:grpSpPr>
                      <a:xfrm>
                        <a:off x="2111589" y="4435460"/>
                        <a:ext cx="4805200" cy="1688757"/>
                        <a:chOff x="2111589" y="4435460"/>
                        <a:chExt cx="4805200" cy="1688757"/>
                      </a:xfrm>
                    </p:grpSpPr>
                    <p:grpSp>
                      <p:nvGrpSpPr>
                        <p:cNvPr id="38" name="Группа 37"/>
                        <p:cNvGrpSpPr/>
                        <p:nvPr/>
                      </p:nvGrpSpPr>
                      <p:grpSpPr>
                        <a:xfrm>
                          <a:off x="4259171" y="4435460"/>
                          <a:ext cx="2657618" cy="1688757"/>
                          <a:chOff x="4630562" y="4035244"/>
                          <a:chExt cx="2657618" cy="1688757"/>
                        </a:xfrm>
                      </p:grpSpPr>
                      <p:sp>
                        <p:nvSpPr>
                          <p:cNvPr id="7" name="Скругленный прямоугольник 6"/>
                          <p:cNvSpPr/>
                          <p:nvPr/>
                        </p:nvSpPr>
                        <p:spPr>
                          <a:xfrm>
                            <a:off x="4630562" y="4035244"/>
                            <a:ext cx="2657618" cy="1688757"/>
                          </a:xfrm>
                          <a:prstGeom prst="roundRect">
                            <a:avLst/>
                          </a:prstGeom>
                        </p:spPr>
                        <p:style>
                          <a:lnRef idx="0">
                            <a:schemeClr val="accent4"/>
                          </a:lnRef>
                          <a:fillRef idx="3">
                            <a:schemeClr val="accent4"/>
                          </a:fillRef>
                          <a:effectRef idx="3">
                            <a:schemeClr val="accent4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pic>
                        <p:nvPicPr>
                          <p:cNvPr id="35" name="Рисунок 34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2810" t="2947" r="54713" b="43795"/>
                          <a:stretch/>
                        </p:blipFill>
                        <p:spPr>
                          <a:xfrm>
                            <a:off x="5071340" y="4060291"/>
                            <a:ext cx="1978034" cy="1609499"/>
                          </a:xfrm>
                          <a:prstGeom prst="rect">
                            <a:avLst/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</p:pic>
                    </p:grpSp>
                    <p:cxnSp>
                      <p:nvCxnSpPr>
                        <p:cNvPr id="42" name="Прямая со стрелкой 41"/>
                        <p:cNvCxnSpPr>
                          <a:stCxn id="4" idx="3"/>
                          <a:endCxn id="7" idx="1"/>
                        </p:cNvCxnSpPr>
                        <p:nvPr/>
                      </p:nvCxnSpPr>
                      <p:spPr>
                        <a:xfrm>
                          <a:off x="2111589" y="5269156"/>
                          <a:ext cx="2147582" cy="10684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3">
                          <a:schemeClr val="accent5"/>
                        </a:lnRef>
                        <a:fillRef idx="0">
                          <a:schemeClr val="accent5"/>
                        </a:fillRef>
                        <a:effectRef idx="2">
                          <a:schemeClr val="accent5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54" name="Группа 53"/>
                    <p:cNvGrpSpPr/>
                    <p:nvPr/>
                  </p:nvGrpSpPr>
                  <p:grpSpPr>
                    <a:xfrm>
                      <a:off x="2592401" y="608290"/>
                      <a:ext cx="7997753" cy="3300123"/>
                      <a:chOff x="2592401" y="608290"/>
                      <a:chExt cx="7997753" cy="3300123"/>
                    </a:xfrm>
                  </p:grpSpPr>
                  <p:grpSp>
                    <p:nvGrpSpPr>
                      <p:cNvPr id="37" name="Группа 36"/>
                      <p:cNvGrpSpPr/>
                      <p:nvPr/>
                    </p:nvGrpSpPr>
                    <p:grpSpPr>
                      <a:xfrm>
                        <a:off x="2592401" y="608290"/>
                        <a:ext cx="4069493" cy="667265"/>
                        <a:chOff x="2257853" y="2055442"/>
                        <a:chExt cx="4069493" cy="667265"/>
                      </a:xfrm>
                    </p:grpSpPr>
                    <p:sp>
                      <p:nvSpPr>
                        <p:cNvPr id="8" name="Скругленный прямоугольник 7"/>
                        <p:cNvSpPr/>
                        <p:nvPr/>
                      </p:nvSpPr>
                      <p:spPr>
                        <a:xfrm>
                          <a:off x="2257853" y="2055442"/>
                          <a:ext cx="4069493" cy="667265"/>
                        </a:xfrm>
                        <a:prstGeom prst="roundRect">
                          <a:avLst/>
                        </a:prstGeom>
                      </p:spPr>
                      <p:style>
                        <a:lnRef idx="0">
                          <a:schemeClr val="accent4"/>
                        </a:lnRef>
                        <a:fillRef idx="3">
                          <a:schemeClr val="accent4"/>
                        </a:fillRef>
                        <a:effectRef idx="3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pic>
                      <p:nvPicPr>
                        <p:cNvPr id="36" name="Рисунок 35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6936" t="24068" r="18525" b="57255"/>
                        <a:stretch/>
                      </p:blipFill>
                      <p:spPr>
                        <a:xfrm>
                          <a:off x="2451442" y="2117147"/>
                          <a:ext cx="3682314" cy="535461"/>
                        </a:xfrm>
                        <a:prstGeom prst="rect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</p:pic>
                  </p:grpSp>
                  <p:cxnSp>
                    <p:nvCxnSpPr>
                      <p:cNvPr id="47" name="Прямая со стрелкой 46"/>
                      <p:cNvCxnSpPr>
                        <a:stCxn id="44" idx="1"/>
                        <a:endCxn id="8" idx="3"/>
                      </p:cNvCxnSpPr>
                      <p:nvPr/>
                    </p:nvCxnSpPr>
                    <p:spPr>
                      <a:xfrm flipH="1" flipV="1">
                        <a:off x="6661894" y="941923"/>
                        <a:ext cx="858725" cy="1495665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53" name="Группа 52"/>
                      <p:cNvGrpSpPr/>
                      <p:nvPr/>
                    </p:nvGrpSpPr>
                    <p:grpSpPr>
                      <a:xfrm>
                        <a:off x="7391748" y="1428923"/>
                        <a:ext cx="3198406" cy="2479490"/>
                        <a:chOff x="7391748" y="1428923"/>
                        <a:chExt cx="3198406" cy="2479490"/>
                      </a:xfrm>
                    </p:grpSpPr>
                    <p:grpSp>
                      <p:nvGrpSpPr>
                        <p:cNvPr id="45" name="Группа 44"/>
                        <p:cNvGrpSpPr/>
                        <p:nvPr/>
                      </p:nvGrpSpPr>
                      <p:grpSpPr>
                        <a:xfrm>
                          <a:off x="7520619" y="1428923"/>
                          <a:ext cx="3069535" cy="2017329"/>
                          <a:chOff x="5607063" y="4512091"/>
                          <a:chExt cx="3338208" cy="2221713"/>
                        </a:xfrm>
                      </p:grpSpPr>
                      <p:sp>
                        <p:nvSpPr>
                          <p:cNvPr id="44" name="Скругленный прямоугольник 43"/>
                          <p:cNvSpPr/>
                          <p:nvPr/>
                        </p:nvSpPr>
                        <p:spPr>
                          <a:xfrm>
                            <a:off x="5607063" y="4512091"/>
                            <a:ext cx="3338208" cy="2221713"/>
                          </a:xfrm>
                          <a:prstGeom prst="roundRect">
                            <a:avLst/>
                          </a:prstGeom>
                        </p:spPr>
                        <p:style>
                          <a:lnRef idx="0">
                            <a:schemeClr val="accent4"/>
                          </a:lnRef>
                          <a:fillRef idx="3">
                            <a:schemeClr val="accent4"/>
                          </a:fillRef>
                          <a:effectRef idx="3">
                            <a:schemeClr val="accent4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pic>
                        <p:nvPicPr>
                          <p:cNvPr id="43" name="Рисунок 4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6131648" y="4545481"/>
                            <a:ext cx="2524828" cy="2154933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grpSp>
                      <p:nvGrpSpPr>
                        <p:cNvPr id="52" name="Группа 51"/>
                        <p:cNvGrpSpPr/>
                        <p:nvPr/>
                      </p:nvGrpSpPr>
                      <p:grpSpPr>
                        <a:xfrm>
                          <a:off x="7391748" y="3438799"/>
                          <a:ext cx="2461389" cy="469614"/>
                          <a:chOff x="7391748" y="3438799"/>
                          <a:chExt cx="2461389" cy="469614"/>
                        </a:xfrm>
                      </p:grpSpPr>
                      <p:sp>
                        <p:nvSpPr>
                          <p:cNvPr id="51" name="Прямоугольник 50"/>
                          <p:cNvSpPr/>
                          <p:nvPr/>
                        </p:nvSpPr>
                        <p:spPr>
                          <a:xfrm>
                            <a:off x="7391748" y="3452463"/>
                            <a:ext cx="2461389" cy="455950"/>
                          </a:xfrm>
                          <a:prstGeom prst="rect">
                            <a:avLst/>
                          </a:prstGeom>
                        </p:spPr>
                        <p:style>
                          <a:lnRef idx="0">
                            <a:schemeClr val="accent4"/>
                          </a:lnRef>
                          <a:fillRef idx="3">
                            <a:schemeClr val="accent4"/>
                          </a:fillRef>
                          <a:effectRef idx="3">
                            <a:schemeClr val="accent4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50" name="TextBox 49"/>
                          <p:cNvSpPr txBox="1"/>
                          <p:nvPr/>
                        </p:nvSpPr>
                        <p:spPr>
                          <a:xfrm>
                            <a:off x="7391748" y="3438799"/>
                            <a:ext cx="2461389" cy="393008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ru-RU" dirty="0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</a:rPr>
                              <a:t>После Перл-</a:t>
                            </a:r>
                            <a:r>
                              <a:rPr lang="ru-RU" dirty="0" err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</a:rPr>
                              <a:t>Харбор</a:t>
                            </a:r>
                            <a:endParaRPr lang="ru-RU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76" name="Группа 75"/>
                  <p:cNvGrpSpPr/>
                  <p:nvPr/>
                </p:nvGrpSpPr>
                <p:grpSpPr>
                  <a:xfrm>
                    <a:off x="-1148164" y="1436741"/>
                    <a:ext cx="3177060" cy="1710443"/>
                    <a:chOff x="-1148164" y="1436741"/>
                    <a:chExt cx="3177060" cy="1710443"/>
                  </a:xfrm>
                </p:grpSpPr>
                <p:sp>
                  <p:nvSpPr>
                    <p:cNvPr id="75" name="Скругленный прямоугольник 74"/>
                    <p:cNvSpPr/>
                    <p:nvPr/>
                  </p:nvSpPr>
                  <p:spPr>
                    <a:xfrm>
                      <a:off x="-1148164" y="1470950"/>
                      <a:ext cx="3177060" cy="1676234"/>
                    </a:xfrm>
                    <a:prstGeom prst="roundRect">
                      <a:avLst/>
                    </a:prstGeom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pic>
                  <p:nvPicPr>
                    <p:cNvPr id="69" name="Рисунок 68"/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1038635" y="1436741"/>
                      <a:ext cx="2866157" cy="1212925"/>
                    </a:xfrm>
                    <a:prstGeom prst="roundRect">
                      <a:avLst>
                        <a:gd name="adj" fmla="val 16667"/>
                      </a:avLst>
                    </a:prstGeom>
                    <a:ln>
                      <a:noFill/>
                    </a:ln>
                    <a:effectLst>
                      <a:outerShdw blurRad="152400" dist="12000" dir="900000" sy="98000" kx="110000" ky="200000" algn="tl" rotWithShape="0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perspectiveRelaxed">
                        <a:rot lat="19800000" lon="1200000" rev="20820000"/>
                      </a:camera>
                      <a:lightRig rig="threePt" dir="t"/>
                    </a:scene3d>
                    <a:sp3d contourW="6350" prstMaterial="matte">
                      <a:bevelT w="101600" h="101600"/>
                      <a:contourClr>
                        <a:srgbClr val="969696"/>
                      </a:contourClr>
                    </a:sp3d>
                  </p:spPr>
                </p:pic>
              </p:grpSp>
            </p:grpSp>
            <p:cxnSp>
              <p:nvCxnSpPr>
                <p:cNvPr id="86" name="Прямая со стрелкой 85"/>
                <p:cNvCxnSpPr>
                  <a:stCxn id="75" idx="2"/>
                  <a:endCxn id="5" idx="0"/>
                </p:cNvCxnSpPr>
                <p:nvPr/>
              </p:nvCxnSpPr>
              <p:spPr>
                <a:xfrm flipH="1">
                  <a:off x="2068724" y="3202896"/>
                  <a:ext cx="48897" cy="155456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3" name="Группа 132"/>
              <p:cNvGrpSpPr/>
              <p:nvPr/>
            </p:nvGrpSpPr>
            <p:grpSpPr>
              <a:xfrm>
                <a:off x="640222" y="2902762"/>
                <a:ext cx="3333204" cy="365255"/>
                <a:chOff x="627124" y="2784478"/>
                <a:chExt cx="3333204" cy="365255"/>
              </a:xfrm>
            </p:grpSpPr>
            <p:sp>
              <p:nvSpPr>
                <p:cNvPr id="121" name="Скругленный прямоугольник 120"/>
                <p:cNvSpPr/>
                <p:nvPr/>
              </p:nvSpPr>
              <p:spPr>
                <a:xfrm>
                  <a:off x="642836" y="2788918"/>
                  <a:ext cx="2963335" cy="360815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>
                  <a:off x="627124" y="2784478"/>
                  <a:ext cx="3333204" cy="3602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600" dirty="0" smtClean="0">
                      <a:solidFill>
                        <a:schemeClr val="bg1"/>
                      </a:solidFill>
                    </a:rPr>
                    <a:t>378 миллиардов долларов</a:t>
                  </a:r>
                  <a:endParaRPr lang="ru-RU" sz="16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61" name="Нашивка 60"/>
            <p:cNvSpPr/>
            <p:nvPr/>
          </p:nvSpPr>
          <p:spPr>
            <a:xfrm rot="14403728">
              <a:off x="8472950" y="1915985"/>
              <a:ext cx="215431" cy="217637"/>
            </a:xfrm>
            <a:prstGeom prst="chevron">
              <a:avLst>
                <a:gd name="adj" fmla="val 94829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2" name="Нашивка 71"/>
            <p:cNvSpPr/>
            <p:nvPr/>
          </p:nvSpPr>
          <p:spPr>
            <a:xfrm rot="9079830">
              <a:off x="5131785" y="1852025"/>
              <a:ext cx="215431" cy="217637"/>
            </a:xfrm>
            <a:prstGeom prst="chevron">
              <a:avLst>
                <a:gd name="adj" fmla="val 94829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3" name="Нашивка 72"/>
            <p:cNvSpPr/>
            <p:nvPr/>
          </p:nvSpPr>
          <p:spPr>
            <a:xfrm rot="5400000">
              <a:off x="2519919" y="3708907"/>
              <a:ext cx="215431" cy="217637"/>
            </a:xfrm>
            <a:prstGeom prst="chevron">
              <a:avLst>
                <a:gd name="adj" fmla="val 94829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4" name="Нашивка 73"/>
            <p:cNvSpPr/>
            <p:nvPr/>
          </p:nvSpPr>
          <p:spPr>
            <a:xfrm rot="166048">
              <a:off x="5127410" y="5249351"/>
              <a:ext cx="215431" cy="217637"/>
            </a:xfrm>
            <a:prstGeom prst="chevron">
              <a:avLst>
                <a:gd name="adj" fmla="val 94829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358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Прямая со стрелкой 35"/>
          <p:cNvCxnSpPr>
            <a:stCxn id="13" idx="1"/>
            <a:endCxn id="24" idx="3"/>
          </p:cNvCxnSpPr>
          <p:nvPr/>
        </p:nvCxnSpPr>
        <p:spPr>
          <a:xfrm flipH="1">
            <a:off x="2472497" y="5249793"/>
            <a:ext cx="2253615" cy="57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897" y="157778"/>
            <a:ext cx="2581225" cy="4316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JPMorgan Chase.</a:t>
            </a:r>
            <a:endParaRPr lang="ru-RU" sz="20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38897" y="813896"/>
            <a:ext cx="1648634" cy="2352641"/>
            <a:chOff x="5383439" y="681715"/>
            <a:chExt cx="2095500" cy="33113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3439" y="681715"/>
              <a:ext cx="2095500" cy="26860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5" name="Группа 4"/>
            <p:cNvGrpSpPr/>
            <p:nvPr/>
          </p:nvGrpSpPr>
          <p:grpSpPr>
            <a:xfrm>
              <a:off x="5383439" y="3333625"/>
              <a:ext cx="2095500" cy="659390"/>
              <a:chOff x="5418569" y="4440366"/>
              <a:chExt cx="2095500" cy="659390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5418569" y="4508200"/>
                <a:ext cx="2095500" cy="591556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418569" y="4440366"/>
                <a:ext cx="2032845" cy="649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Томас Харрингтон Маккитрик</a:t>
                </a:r>
              </a:p>
              <a:p>
                <a:r>
                  <a:rPr lang="ru-RU" sz="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Президент БМР с 1939 года.</a:t>
                </a:r>
              </a:p>
              <a:p>
                <a:r>
                  <a:rPr lang="ru-RU" sz="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Директор </a:t>
                </a:r>
                <a:r>
                  <a:rPr lang="en-US" sz="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JP Morgan Chase</a:t>
                </a:r>
                <a:r>
                  <a:rPr lang="ru-RU" sz="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.</a:t>
                </a:r>
                <a:endParaRPr lang="ru-RU" sz="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70" name="Группа 69"/>
          <p:cNvGrpSpPr/>
          <p:nvPr/>
        </p:nvGrpSpPr>
        <p:grpSpPr>
          <a:xfrm>
            <a:off x="338897" y="1257684"/>
            <a:ext cx="10922717" cy="4932670"/>
            <a:chOff x="757873" y="594788"/>
            <a:chExt cx="10922717" cy="4932670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757873" y="594788"/>
              <a:ext cx="10922717" cy="4932670"/>
              <a:chOff x="1090573" y="749331"/>
              <a:chExt cx="10922717" cy="4932670"/>
            </a:xfrm>
          </p:grpSpPr>
          <p:grpSp>
            <p:nvGrpSpPr>
              <p:cNvPr id="67" name="Группа 66"/>
              <p:cNvGrpSpPr/>
              <p:nvPr/>
            </p:nvGrpSpPr>
            <p:grpSpPr>
              <a:xfrm>
                <a:off x="1090573" y="749331"/>
                <a:ext cx="10922717" cy="4665941"/>
                <a:chOff x="497448" y="1381564"/>
                <a:chExt cx="10922717" cy="4805942"/>
              </a:xfrm>
            </p:grpSpPr>
            <p:grpSp>
              <p:nvGrpSpPr>
                <p:cNvPr id="63" name="Группа 62"/>
                <p:cNvGrpSpPr/>
                <p:nvPr/>
              </p:nvGrpSpPr>
              <p:grpSpPr>
                <a:xfrm>
                  <a:off x="497448" y="5031635"/>
                  <a:ext cx="3823249" cy="802514"/>
                  <a:chOff x="497448" y="5031635"/>
                  <a:chExt cx="3823249" cy="802514"/>
                </a:xfrm>
              </p:grpSpPr>
              <p:grpSp>
                <p:nvGrpSpPr>
                  <p:cNvPr id="26" name="Группа 25"/>
                  <p:cNvGrpSpPr/>
                  <p:nvPr/>
                </p:nvGrpSpPr>
                <p:grpSpPr>
                  <a:xfrm>
                    <a:off x="497448" y="5164515"/>
                    <a:ext cx="2200871" cy="669634"/>
                    <a:chOff x="3761984" y="1873342"/>
                    <a:chExt cx="2200871" cy="669634"/>
                  </a:xfrm>
                </p:grpSpPr>
                <p:sp>
                  <p:nvSpPr>
                    <p:cNvPr id="24" name="Скругленный прямоугольник 23"/>
                    <p:cNvSpPr/>
                    <p:nvPr/>
                  </p:nvSpPr>
                  <p:spPr>
                    <a:xfrm>
                      <a:off x="3761984" y="1873342"/>
                      <a:ext cx="2133600" cy="669634"/>
                    </a:xfrm>
                    <a:prstGeom prst="roundRect">
                      <a:avLst/>
                    </a:prstGeom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3786004" y="1893196"/>
                      <a:ext cx="2176851" cy="6181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ru-RU" sz="1100" dirty="0" smtClean="0"/>
                        <a:t>Испанские патриоты которые борются </a:t>
                      </a:r>
                      <a:r>
                        <a:rPr lang="ru-RU" sz="1100" dirty="0"/>
                        <a:t>с </a:t>
                      </a:r>
                      <a:r>
                        <a:rPr lang="ru-RU" sz="1100" dirty="0" smtClean="0"/>
                        <a:t>властями Франкистской Испании. </a:t>
                      </a:r>
                      <a:endParaRPr lang="ru-RU" sz="1100" dirty="0"/>
                    </a:p>
                  </p:txBody>
                </p:sp>
              </p:grpSp>
              <p:cxnSp>
                <p:nvCxnSpPr>
                  <p:cNvPr id="60" name="Прямая со стрелкой 59"/>
                  <p:cNvCxnSpPr>
                    <a:stCxn id="17" idx="1"/>
                    <a:endCxn id="24" idx="3"/>
                  </p:cNvCxnSpPr>
                  <p:nvPr/>
                </p:nvCxnSpPr>
                <p:spPr>
                  <a:xfrm flipH="1">
                    <a:off x="2631048" y="5031635"/>
                    <a:ext cx="1689649" cy="46769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" name="Группа 65"/>
                <p:cNvGrpSpPr/>
                <p:nvPr/>
              </p:nvGrpSpPr>
              <p:grpSpPr>
                <a:xfrm>
                  <a:off x="4304411" y="1381564"/>
                  <a:ext cx="7115754" cy="4805942"/>
                  <a:chOff x="4304411" y="1381564"/>
                  <a:chExt cx="7115754" cy="4805942"/>
                </a:xfrm>
              </p:grpSpPr>
              <p:grpSp>
                <p:nvGrpSpPr>
                  <p:cNvPr id="30" name="Группа 29"/>
                  <p:cNvGrpSpPr/>
                  <p:nvPr/>
                </p:nvGrpSpPr>
                <p:grpSpPr>
                  <a:xfrm>
                    <a:off x="9064145" y="4729312"/>
                    <a:ext cx="2356020" cy="1458194"/>
                    <a:chOff x="2904107" y="1902280"/>
                    <a:chExt cx="2313929" cy="1448632"/>
                  </a:xfrm>
                </p:grpSpPr>
                <p:sp>
                  <p:nvSpPr>
                    <p:cNvPr id="29" name="Скругленный прямоугольник 28"/>
                    <p:cNvSpPr/>
                    <p:nvPr/>
                  </p:nvSpPr>
                  <p:spPr>
                    <a:xfrm>
                      <a:off x="2904107" y="1902280"/>
                      <a:ext cx="2313929" cy="1448632"/>
                    </a:xfrm>
                    <a:prstGeom prst="roundRect">
                      <a:avLst/>
                    </a:prstGeom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pic>
                  <p:nvPicPr>
                    <p:cNvPr id="28" name="Рисунок 27"/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204" t="4118" r="55948" b="43551"/>
                    <a:stretch/>
                  </p:blipFill>
                  <p:spPr>
                    <a:xfrm>
                      <a:off x="3410443" y="1912948"/>
                      <a:ext cx="1457667" cy="1427298"/>
                    </a:xfrm>
                    <a:prstGeom prst="roundRect">
                      <a:avLst>
                        <a:gd name="adj" fmla="val 16667"/>
                      </a:avLst>
                    </a:prstGeom>
                    <a:ln>
                      <a:noFill/>
                    </a:ln>
                    <a:effectLst>
                      <a:outerShdw blurRad="76200" dist="38100" dir="7800000" algn="tl" rotWithShape="0">
                        <a:srgbClr val="000000">
                          <a:alpha val="40000"/>
                        </a:srgbClr>
                      </a:outerShdw>
                    </a:effectLst>
                    <a:scene3d>
                      <a:camera prst="orthographicFront"/>
                      <a:lightRig rig="contrasting" dir="t">
                        <a:rot lat="0" lon="0" rev="4200000"/>
                      </a:lightRig>
                    </a:scene3d>
                    <a:sp3d prstMaterial="plastic">
                      <a:bevelT w="381000" h="114300" prst="relaxedInset"/>
                      <a:contourClr>
                        <a:srgbClr val="969696"/>
                      </a:contourClr>
                    </a:sp3d>
                  </p:spPr>
                </p:pic>
              </p:grpSp>
              <p:grpSp>
                <p:nvGrpSpPr>
                  <p:cNvPr id="46" name="Группа 45"/>
                  <p:cNvGrpSpPr/>
                  <p:nvPr/>
                </p:nvGrpSpPr>
                <p:grpSpPr>
                  <a:xfrm>
                    <a:off x="4304411" y="1381564"/>
                    <a:ext cx="3066538" cy="4363145"/>
                    <a:chOff x="4304411" y="1314370"/>
                    <a:chExt cx="3066538" cy="4363145"/>
                  </a:xfrm>
                </p:grpSpPr>
                <p:grpSp>
                  <p:nvGrpSpPr>
                    <p:cNvPr id="18" name="Группа 17"/>
                    <p:cNvGrpSpPr/>
                    <p:nvPr/>
                  </p:nvGrpSpPr>
                  <p:grpSpPr>
                    <a:xfrm>
                      <a:off x="4320697" y="4750256"/>
                      <a:ext cx="3027405" cy="927259"/>
                      <a:chOff x="3824225" y="3435178"/>
                      <a:chExt cx="3027405" cy="927259"/>
                    </a:xfrm>
                  </p:grpSpPr>
                  <p:sp>
                    <p:nvSpPr>
                      <p:cNvPr id="17" name="Скругленный прямоугольник 16"/>
                      <p:cNvSpPr/>
                      <p:nvPr/>
                    </p:nvSpPr>
                    <p:spPr>
                      <a:xfrm>
                        <a:off x="3824225" y="3435178"/>
                        <a:ext cx="3027405" cy="428368"/>
                      </a:xfrm>
                      <a:prstGeom prst="roundRect">
                        <a:avLst/>
                      </a:prstGeom>
                    </p:spPr>
                    <p:style>
                      <a:lnRef idx="0">
                        <a:schemeClr val="accent4"/>
                      </a:lnRef>
                      <a:fillRef idx="3">
                        <a:schemeClr val="accent4"/>
                      </a:fillRef>
                      <a:effectRef idx="3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grpSp>
                    <p:nvGrpSpPr>
                      <p:cNvPr id="15" name="Группа 14"/>
                      <p:cNvGrpSpPr/>
                      <p:nvPr/>
                    </p:nvGrpSpPr>
                    <p:grpSpPr>
                      <a:xfrm>
                        <a:off x="3922622" y="3461780"/>
                        <a:ext cx="2891481" cy="900657"/>
                        <a:chOff x="4260373" y="2737637"/>
                        <a:chExt cx="2891481" cy="900657"/>
                      </a:xfrm>
                    </p:grpSpPr>
                    <p:sp>
                      <p:nvSpPr>
                        <p:cNvPr id="13" name="Скругленный прямоугольник 12"/>
                        <p:cNvSpPr/>
                        <p:nvPr/>
                      </p:nvSpPr>
                      <p:spPr>
                        <a:xfrm>
                          <a:off x="4725942" y="3135786"/>
                          <a:ext cx="1787611" cy="502508"/>
                        </a:xfrm>
                        <a:prstGeom prst="roundRect">
                          <a:avLst/>
                        </a:prstGeom>
                      </p:spPr>
                      <p:style>
                        <a:lnRef idx="0">
                          <a:schemeClr val="accent4"/>
                        </a:lnRef>
                        <a:fillRef idx="3">
                          <a:schemeClr val="accent4"/>
                        </a:fillRef>
                        <a:effectRef idx="3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4" name="TextBox 13"/>
                        <p:cNvSpPr txBox="1"/>
                        <p:nvPr/>
                      </p:nvSpPr>
                      <p:spPr>
                        <a:xfrm>
                          <a:off x="4901514" y="3174070"/>
                          <a:ext cx="1534299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ru-RU" dirty="0" smtClean="0">
                              <a:solidFill>
                                <a:schemeClr val="bg1"/>
                              </a:solidFill>
                            </a:rPr>
                            <a:t>Во Франции.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pic>
                      <p:nvPicPr>
                        <p:cNvPr id="8" name="Рисунок 7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780" t="43055" r="25330" b="40696"/>
                        <a:stretch/>
                      </p:blipFill>
                      <p:spPr>
                        <a:xfrm>
                          <a:off x="4260373" y="2737637"/>
                          <a:ext cx="2891481" cy="358544"/>
                        </a:xfrm>
                        <a:prstGeom prst="rect">
                          <a:avLst/>
                        </a:prstGeom>
                      </p:spPr>
                    </p:pic>
                  </p:grpSp>
                </p:grpSp>
                <p:grpSp>
                  <p:nvGrpSpPr>
                    <p:cNvPr id="20" name="Группа 19"/>
                    <p:cNvGrpSpPr/>
                    <p:nvPr/>
                  </p:nvGrpSpPr>
                  <p:grpSpPr>
                    <a:xfrm>
                      <a:off x="4304411" y="1314370"/>
                      <a:ext cx="3066538" cy="867320"/>
                      <a:chOff x="7221489" y="-17977"/>
                      <a:chExt cx="3066538" cy="867320"/>
                    </a:xfrm>
                  </p:grpSpPr>
                  <p:sp>
                    <p:nvSpPr>
                      <p:cNvPr id="19" name="Скругленный прямоугольник 18"/>
                      <p:cNvSpPr/>
                      <p:nvPr/>
                    </p:nvSpPr>
                    <p:spPr>
                      <a:xfrm>
                        <a:off x="7221489" y="-17977"/>
                        <a:ext cx="3066538" cy="389778"/>
                      </a:xfrm>
                      <a:prstGeom prst="roundRect">
                        <a:avLst/>
                      </a:prstGeom>
                    </p:spPr>
                    <p:style>
                      <a:lnRef idx="0">
                        <a:schemeClr val="accent4"/>
                      </a:lnRef>
                      <a:fillRef idx="3">
                        <a:schemeClr val="accent4"/>
                      </a:fillRef>
                      <a:effectRef idx="3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grpSp>
                    <p:nvGrpSpPr>
                      <p:cNvPr id="12" name="Группа 11"/>
                      <p:cNvGrpSpPr/>
                      <p:nvPr/>
                    </p:nvGrpSpPr>
                    <p:grpSpPr>
                      <a:xfrm>
                        <a:off x="7298721" y="-3721"/>
                        <a:ext cx="2891481" cy="853064"/>
                        <a:chOff x="3854274" y="275724"/>
                        <a:chExt cx="2891481" cy="853064"/>
                      </a:xfrm>
                    </p:grpSpPr>
                    <p:pic>
                      <p:nvPicPr>
                        <p:cNvPr id="9" name="Рисунок 8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780" t="43055" r="25330" b="40696"/>
                        <a:stretch/>
                      </p:blipFill>
                      <p:spPr>
                        <a:xfrm>
                          <a:off x="3854274" y="275724"/>
                          <a:ext cx="2891481" cy="358544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10" name="Скругленный прямоугольник 9"/>
                        <p:cNvSpPr/>
                        <p:nvPr/>
                      </p:nvSpPr>
                      <p:spPr>
                        <a:xfrm>
                          <a:off x="4532866" y="634518"/>
                          <a:ext cx="1515762" cy="494270"/>
                        </a:xfrm>
                        <a:prstGeom prst="roundRect">
                          <a:avLst/>
                        </a:prstGeom>
                      </p:spPr>
                      <p:style>
                        <a:lnRef idx="0">
                          <a:schemeClr val="accent4"/>
                        </a:lnRef>
                        <a:fillRef idx="3">
                          <a:schemeClr val="accent4"/>
                        </a:fillRef>
                        <a:effectRef idx="3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1" name="TextBox 10"/>
                        <p:cNvSpPr txBox="1"/>
                        <p:nvPr/>
                      </p:nvSpPr>
                      <p:spPr>
                        <a:xfrm>
                          <a:off x="4475717" y="711411"/>
                          <a:ext cx="1669188" cy="38041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ru-RU" dirty="0" smtClean="0">
                              <a:solidFill>
                                <a:schemeClr val="bg1"/>
                              </a:solidFill>
                            </a:rPr>
                            <a:t>В Нью-Йорке.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</p:grpSp>
                <p:pic>
                  <p:nvPicPr>
                    <p:cNvPr id="32" name="Рисунок 31"/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65410" y="3022892"/>
                      <a:ext cx="2305411" cy="975623"/>
                    </a:xfrm>
                    <a:prstGeom prst="roundRect">
                      <a:avLst>
                        <a:gd name="adj" fmla="val 16667"/>
                      </a:avLst>
                    </a:prstGeom>
                    <a:ln>
                      <a:noFill/>
                    </a:ln>
                    <a:effectLst>
                      <a:outerShdw blurRad="76200" dist="38100" dir="7800000" algn="tl" rotWithShape="0">
                        <a:srgbClr val="000000">
                          <a:alpha val="40000"/>
                        </a:srgbClr>
                      </a:outerShdw>
                    </a:effectLst>
                    <a:scene3d>
                      <a:camera prst="orthographicFront"/>
                      <a:lightRig rig="contrasting" dir="t">
                        <a:rot lat="0" lon="0" rev="4200000"/>
                      </a:lightRig>
                    </a:scene3d>
                    <a:sp3d prstMaterial="plastic">
                      <a:bevelT w="381000" h="114300" prst="relaxedInset"/>
                      <a:contourClr>
                        <a:srgbClr val="969696"/>
                      </a:contourClr>
                    </a:sp3d>
                  </p:spPr>
                </p:pic>
                <p:cxnSp>
                  <p:nvCxnSpPr>
                    <p:cNvPr id="39" name="Прямая со стрелкой 38"/>
                    <p:cNvCxnSpPr>
                      <a:stCxn id="10" idx="2"/>
                      <a:endCxn id="32" idx="0"/>
                    </p:cNvCxnSpPr>
                    <p:nvPr/>
                  </p:nvCxnSpPr>
                  <p:spPr>
                    <a:xfrm>
                      <a:off x="5818116" y="2181690"/>
                      <a:ext cx="0" cy="841202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5"/>
                    </a:lnRef>
                    <a:fillRef idx="0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Прямая со стрелкой 41"/>
                    <p:cNvCxnSpPr>
                      <a:stCxn id="32" idx="2"/>
                      <a:endCxn id="17" idx="0"/>
                    </p:cNvCxnSpPr>
                    <p:nvPr/>
                  </p:nvCxnSpPr>
                  <p:spPr>
                    <a:xfrm>
                      <a:off x="5818116" y="3998515"/>
                      <a:ext cx="16284" cy="751741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5"/>
                    </a:lnRef>
                    <a:fillRef idx="0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5" name="Прямая со стрелкой 64"/>
                  <p:cNvCxnSpPr>
                    <a:stCxn id="13" idx="3"/>
                    <a:endCxn id="29" idx="1"/>
                  </p:cNvCxnSpPr>
                  <p:nvPr/>
                </p:nvCxnSpPr>
                <p:spPr>
                  <a:xfrm flipV="1">
                    <a:off x="6672274" y="5458410"/>
                    <a:ext cx="2391871" cy="3504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3" name="Умножение 72"/>
              <p:cNvSpPr/>
              <p:nvPr/>
            </p:nvSpPr>
            <p:spPr>
              <a:xfrm>
                <a:off x="3301913" y="3516167"/>
                <a:ext cx="1082398" cy="2165834"/>
              </a:xfrm>
              <a:prstGeom prst="mathMultiply">
                <a:avLst>
                  <a:gd name="adj1" fmla="val 0"/>
                </a:avLst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1" name="Нашивка 70"/>
            <p:cNvSpPr/>
            <p:nvPr/>
          </p:nvSpPr>
          <p:spPr>
            <a:xfrm rot="5400000">
              <a:off x="5970729" y="1692944"/>
              <a:ext cx="215431" cy="217637"/>
            </a:xfrm>
            <a:prstGeom prst="chevron">
              <a:avLst>
                <a:gd name="adj" fmla="val 94829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2" name="Нашивка 71"/>
            <p:cNvSpPr/>
            <p:nvPr/>
          </p:nvSpPr>
          <p:spPr>
            <a:xfrm rot="5400000">
              <a:off x="5988770" y="3360521"/>
              <a:ext cx="215431" cy="217637"/>
            </a:xfrm>
            <a:prstGeom prst="chevron">
              <a:avLst>
                <a:gd name="adj" fmla="val 94829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4" name="Нашивка 73"/>
            <p:cNvSpPr/>
            <p:nvPr/>
          </p:nvSpPr>
          <p:spPr>
            <a:xfrm rot="9704901">
              <a:off x="3819055" y="4198644"/>
              <a:ext cx="215431" cy="217637"/>
            </a:xfrm>
            <a:prstGeom prst="chevron">
              <a:avLst>
                <a:gd name="adj" fmla="val 94829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5" name="Нашивка 74"/>
            <p:cNvSpPr/>
            <p:nvPr/>
          </p:nvSpPr>
          <p:spPr>
            <a:xfrm>
              <a:off x="8020918" y="4469838"/>
              <a:ext cx="215431" cy="217637"/>
            </a:xfrm>
            <a:prstGeom prst="chevron">
              <a:avLst>
                <a:gd name="adj" fmla="val 94829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6" name="Нашивка 75"/>
            <p:cNvSpPr/>
            <p:nvPr/>
          </p:nvSpPr>
          <p:spPr>
            <a:xfrm rot="10800000">
              <a:off x="4031682" y="4478077"/>
              <a:ext cx="215431" cy="217637"/>
            </a:xfrm>
            <a:prstGeom prst="chevron">
              <a:avLst>
                <a:gd name="adj" fmla="val 94829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54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582" y="148281"/>
            <a:ext cx="2718354" cy="370703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Standard</a:t>
            </a:r>
            <a:r>
              <a:rPr lang="ru-RU" sz="2000" dirty="0" smtClean="0"/>
              <a:t> </a:t>
            </a:r>
            <a:r>
              <a:rPr lang="en-US" sz="2000" dirty="0" smtClean="0"/>
              <a:t>oil company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9" t="4186" r="28328" b="1794"/>
          <a:stretch/>
        </p:blipFill>
        <p:spPr>
          <a:xfrm>
            <a:off x="347555" y="599185"/>
            <a:ext cx="1424765" cy="3063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43" name="Прямая со стрелкой 142"/>
          <p:cNvCxnSpPr>
            <a:stCxn id="3" idx="1"/>
            <a:endCxn id="12" idx="3"/>
          </p:cNvCxnSpPr>
          <p:nvPr/>
        </p:nvCxnSpPr>
        <p:spPr>
          <a:xfrm flipH="1">
            <a:off x="8764289" y="1413868"/>
            <a:ext cx="811354" cy="15459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1773066" y="333632"/>
            <a:ext cx="9667992" cy="6359611"/>
            <a:chOff x="1773066" y="333632"/>
            <a:chExt cx="9667992" cy="6359611"/>
          </a:xfrm>
        </p:grpSpPr>
        <p:grpSp>
          <p:nvGrpSpPr>
            <p:cNvPr id="141" name="Группа 140"/>
            <p:cNvGrpSpPr/>
            <p:nvPr/>
          </p:nvGrpSpPr>
          <p:grpSpPr>
            <a:xfrm>
              <a:off x="1773066" y="333632"/>
              <a:ext cx="9667992" cy="6359611"/>
              <a:chOff x="1773066" y="333632"/>
              <a:chExt cx="9667992" cy="6359611"/>
            </a:xfrm>
          </p:grpSpPr>
          <p:grpSp>
            <p:nvGrpSpPr>
              <p:cNvPr id="125" name="Группа 124"/>
              <p:cNvGrpSpPr/>
              <p:nvPr/>
            </p:nvGrpSpPr>
            <p:grpSpPr>
              <a:xfrm>
                <a:off x="1773066" y="333632"/>
                <a:ext cx="9667992" cy="6359611"/>
                <a:chOff x="803653" y="148281"/>
                <a:chExt cx="9667992" cy="6520406"/>
              </a:xfrm>
            </p:grpSpPr>
            <p:grpSp>
              <p:nvGrpSpPr>
                <p:cNvPr id="70" name="Группа 69"/>
                <p:cNvGrpSpPr/>
                <p:nvPr/>
              </p:nvGrpSpPr>
              <p:grpSpPr>
                <a:xfrm>
                  <a:off x="803653" y="148281"/>
                  <a:ext cx="9667992" cy="6520406"/>
                  <a:chOff x="1060931" y="-28161"/>
                  <a:chExt cx="9905175" cy="6858740"/>
                </a:xfrm>
              </p:grpSpPr>
              <p:grpSp>
                <p:nvGrpSpPr>
                  <p:cNvPr id="59" name="Группа 58"/>
                  <p:cNvGrpSpPr/>
                  <p:nvPr/>
                </p:nvGrpSpPr>
                <p:grpSpPr>
                  <a:xfrm>
                    <a:off x="1233559" y="-28161"/>
                    <a:ext cx="9732547" cy="5776393"/>
                    <a:chOff x="1793732" y="45477"/>
                    <a:chExt cx="9732547" cy="5776393"/>
                  </a:xfrm>
                </p:grpSpPr>
                <p:grpSp>
                  <p:nvGrpSpPr>
                    <p:cNvPr id="7" name="Группа 6"/>
                    <p:cNvGrpSpPr/>
                    <p:nvPr/>
                  </p:nvGrpSpPr>
                  <p:grpSpPr>
                    <a:xfrm>
                      <a:off x="9615100" y="133182"/>
                      <a:ext cx="1911179" cy="1853834"/>
                      <a:chOff x="9480208" y="445175"/>
                      <a:chExt cx="1911179" cy="1853834"/>
                    </a:xfrm>
                  </p:grpSpPr>
                  <p:pic>
                    <p:nvPicPr>
                      <p:cNvPr id="3" name="Рисунок 2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351" t="7973" r="11487" b="8423"/>
                      <a:stretch/>
                    </p:blipFill>
                    <p:spPr>
                      <a:xfrm>
                        <a:off x="9480208" y="745967"/>
                        <a:ext cx="1911179" cy="1553042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ln>
                        <a:noFill/>
                      </a:ln>
                      <a:effectLst>
                        <a:outerShdw blurRad="76200" dist="38100" dir="7800000" algn="tl" rotWithShape="0">
                          <a:srgbClr val="000000">
                            <a:alpha val="40000"/>
                          </a:srgbClr>
                        </a:outerShdw>
                      </a:effectLst>
                      <a:scene3d>
                        <a:camera prst="orthographicFront"/>
                        <a:lightRig rig="contrasting" dir="t">
                          <a:rot lat="0" lon="0" rev="4200000"/>
                        </a:lightRig>
                      </a:scene3d>
                      <a:sp3d prstMaterial="plastic">
                        <a:bevelT w="381000" h="114300" prst="relaxedInset"/>
                        <a:contourClr>
                          <a:srgbClr val="969696"/>
                        </a:contourClr>
                      </a:sp3d>
                    </p:spPr>
                  </p:pic>
                  <p:sp>
                    <p:nvSpPr>
                      <p:cNvPr id="5" name="Скругленный прямоугольник 4"/>
                      <p:cNvSpPr/>
                      <p:nvPr/>
                    </p:nvSpPr>
                    <p:spPr>
                      <a:xfrm>
                        <a:off x="9550229" y="498139"/>
                        <a:ext cx="1771136" cy="263402"/>
                      </a:xfrm>
                      <a:prstGeom prst="roundRect">
                        <a:avLst/>
                      </a:prstGeom>
                    </p:spPr>
                    <p:style>
                      <a:lnRef idx="0">
                        <a:schemeClr val="accent4"/>
                      </a:lnRef>
                      <a:fillRef idx="3">
                        <a:schemeClr val="accent4"/>
                      </a:fillRef>
                      <a:effectRef idx="3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6" name="TextBox 5"/>
                      <p:cNvSpPr txBox="1"/>
                      <p:nvPr/>
                    </p:nvSpPr>
                    <p:spPr>
                      <a:xfrm>
                        <a:off x="9941527" y="445175"/>
                        <a:ext cx="98854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ru-RU" dirty="0" smtClean="0">
                            <a:solidFill>
                              <a:schemeClr val="bg1"/>
                            </a:solidFill>
                          </a:rPr>
                          <a:t>В США.</a:t>
                        </a:r>
                        <a:endParaRPr lang="ru-RU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1" name="Группа 10"/>
                    <p:cNvGrpSpPr/>
                    <p:nvPr/>
                  </p:nvGrpSpPr>
                  <p:grpSpPr>
                    <a:xfrm>
                      <a:off x="4368365" y="45477"/>
                      <a:ext cx="1911179" cy="1941539"/>
                      <a:chOff x="6566582" y="973825"/>
                      <a:chExt cx="1911179" cy="1941539"/>
                    </a:xfrm>
                  </p:grpSpPr>
                  <p:pic>
                    <p:nvPicPr>
                      <p:cNvPr id="8" name="Рисунок 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351" t="7973" r="11487" b="8423"/>
                      <a:stretch/>
                    </p:blipFill>
                    <p:spPr>
                      <a:xfrm>
                        <a:off x="6566582" y="1362322"/>
                        <a:ext cx="1911179" cy="1553042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ln>
                        <a:noFill/>
                      </a:ln>
                      <a:effectLst>
                        <a:outerShdw blurRad="76200" dist="38100" dir="7800000" algn="tl" rotWithShape="0">
                          <a:srgbClr val="000000">
                            <a:alpha val="40000"/>
                          </a:srgbClr>
                        </a:outerShdw>
                      </a:effectLst>
                      <a:scene3d>
                        <a:camera prst="orthographicFront"/>
                        <a:lightRig rig="contrasting" dir="t">
                          <a:rot lat="0" lon="0" rev="4200000"/>
                        </a:lightRig>
                      </a:scene3d>
                      <a:sp3d prstMaterial="plastic">
                        <a:bevelT w="381000" h="114300" prst="relaxedInset"/>
                        <a:contourClr>
                          <a:srgbClr val="969696"/>
                        </a:contourClr>
                      </a:sp3d>
                    </p:spPr>
                  </p:pic>
                  <p:sp>
                    <p:nvSpPr>
                      <p:cNvPr id="9" name="Скругленный прямоугольник 8"/>
                      <p:cNvSpPr/>
                      <p:nvPr/>
                    </p:nvSpPr>
                    <p:spPr>
                      <a:xfrm>
                        <a:off x="6636603" y="1066724"/>
                        <a:ext cx="1771136" cy="256770"/>
                      </a:xfrm>
                      <a:prstGeom prst="roundRect">
                        <a:avLst/>
                      </a:prstGeom>
                    </p:spPr>
                    <p:style>
                      <a:lnRef idx="0">
                        <a:schemeClr val="accent4"/>
                      </a:lnRef>
                      <a:fillRef idx="3">
                        <a:schemeClr val="accent4"/>
                      </a:fillRef>
                      <a:effectRef idx="3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0" name="TextBox 9"/>
                      <p:cNvSpPr txBox="1"/>
                      <p:nvPr/>
                    </p:nvSpPr>
                    <p:spPr>
                      <a:xfrm>
                        <a:off x="6760592" y="973825"/>
                        <a:ext cx="1523157" cy="38849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ru-RU" dirty="0" smtClean="0">
                            <a:solidFill>
                              <a:schemeClr val="bg1"/>
                            </a:solidFill>
                          </a:rPr>
                          <a:t>В Мексике.</a:t>
                        </a:r>
                        <a:endParaRPr lang="ru-RU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5" name="Группа 14"/>
                    <p:cNvGrpSpPr/>
                    <p:nvPr/>
                  </p:nvGrpSpPr>
                  <p:grpSpPr>
                    <a:xfrm>
                      <a:off x="6872663" y="1731917"/>
                      <a:ext cx="1911179" cy="1922374"/>
                      <a:chOff x="4295767" y="4425221"/>
                      <a:chExt cx="1911179" cy="1922374"/>
                    </a:xfrm>
                  </p:grpSpPr>
                  <p:pic>
                    <p:nvPicPr>
                      <p:cNvPr id="12" name="Рисунок 11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351" t="7973" r="11487" b="8423"/>
                      <a:stretch/>
                    </p:blipFill>
                    <p:spPr>
                      <a:xfrm>
                        <a:off x="4295767" y="4794553"/>
                        <a:ext cx="1911179" cy="1553042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ln>
                        <a:noFill/>
                      </a:ln>
                      <a:effectLst>
                        <a:outerShdw blurRad="76200" dist="38100" dir="7800000" algn="tl" rotWithShape="0">
                          <a:srgbClr val="000000">
                            <a:alpha val="40000"/>
                          </a:srgbClr>
                        </a:outerShdw>
                      </a:effectLst>
                      <a:scene3d>
                        <a:camera prst="orthographicFront"/>
                        <a:lightRig rig="contrasting" dir="t">
                          <a:rot lat="0" lon="0" rev="4200000"/>
                        </a:lightRig>
                      </a:scene3d>
                      <a:sp3d prstMaterial="plastic">
                        <a:bevelT w="381000" h="114300" prst="relaxedInset"/>
                        <a:contourClr>
                          <a:srgbClr val="969696"/>
                        </a:contourClr>
                      </a:sp3d>
                    </p:spPr>
                  </p:pic>
                  <p:sp>
                    <p:nvSpPr>
                      <p:cNvPr id="13" name="Скругленный прямоугольник 12"/>
                      <p:cNvSpPr/>
                      <p:nvPr/>
                    </p:nvSpPr>
                    <p:spPr>
                      <a:xfrm>
                        <a:off x="4370474" y="4496372"/>
                        <a:ext cx="1783494" cy="263402"/>
                      </a:xfrm>
                      <a:prstGeom prst="roundRect">
                        <a:avLst/>
                      </a:prstGeom>
                    </p:spPr>
                    <p:style>
                      <a:lnRef idx="0">
                        <a:schemeClr val="accent4"/>
                      </a:lnRef>
                      <a:fillRef idx="3">
                        <a:schemeClr val="accent4"/>
                      </a:fillRef>
                      <a:effectRef idx="3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4" name="TextBox 13"/>
                      <p:cNvSpPr txBox="1"/>
                      <p:nvPr/>
                    </p:nvSpPr>
                    <p:spPr>
                      <a:xfrm>
                        <a:off x="4434778" y="4425221"/>
                        <a:ext cx="1633154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ru-RU" dirty="0" smtClean="0">
                            <a:solidFill>
                              <a:schemeClr val="bg1"/>
                            </a:solidFill>
                          </a:rPr>
                          <a:t>В Бразилии. </a:t>
                        </a:r>
                        <a:endParaRPr lang="ru-RU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pic>
                  <p:nvPicPr>
                    <p:cNvPr id="18" name="Рисунок 1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594255" y="3447057"/>
                      <a:ext cx="1807177" cy="1204784"/>
                    </a:xfrm>
                    <a:prstGeom prst="roundRect">
                      <a:avLst>
                        <a:gd name="adj" fmla="val 16667"/>
                      </a:avLst>
                    </a:prstGeom>
                    <a:ln>
                      <a:noFill/>
                    </a:ln>
                    <a:effectLst>
                      <a:outerShdw blurRad="76200" dist="38100" dir="7800000" algn="tl" rotWithShape="0">
                        <a:srgbClr val="000000">
                          <a:alpha val="40000"/>
                        </a:srgbClr>
                      </a:outerShdw>
                    </a:effectLst>
                    <a:scene3d>
                      <a:camera prst="orthographicFront"/>
                      <a:lightRig rig="contrasting" dir="t">
                        <a:rot lat="0" lon="0" rev="4200000"/>
                      </a:lightRig>
                    </a:scene3d>
                    <a:sp3d prstMaterial="plastic">
                      <a:bevelT w="381000" h="114300" prst="relaxedInset"/>
                      <a:contourClr>
                        <a:srgbClr val="969696"/>
                      </a:contourClr>
                    </a:sp3d>
                  </p:spPr>
                </p:pic>
                <p:grpSp>
                  <p:nvGrpSpPr>
                    <p:cNvPr id="29" name="Группа 28"/>
                    <p:cNvGrpSpPr/>
                    <p:nvPr/>
                  </p:nvGrpSpPr>
                  <p:grpSpPr>
                    <a:xfrm>
                      <a:off x="1793732" y="5168592"/>
                      <a:ext cx="1776803" cy="393244"/>
                      <a:chOff x="-526771" y="4851171"/>
                      <a:chExt cx="1776803" cy="393244"/>
                    </a:xfrm>
                  </p:grpSpPr>
                  <p:sp>
                    <p:nvSpPr>
                      <p:cNvPr id="27" name="Скругленный прямоугольник 26"/>
                      <p:cNvSpPr/>
                      <p:nvPr/>
                    </p:nvSpPr>
                    <p:spPr>
                      <a:xfrm>
                        <a:off x="-526771" y="4851171"/>
                        <a:ext cx="1776803" cy="384264"/>
                      </a:xfrm>
                      <a:prstGeom prst="roundRect">
                        <a:avLst/>
                      </a:prstGeom>
                    </p:spPr>
                    <p:style>
                      <a:lnRef idx="0">
                        <a:schemeClr val="accent4"/>
                      </a:lnRef>
                      <a:fillRef idx="3">
                        <a:schemeClr val="accent4"/>
                      </a:fillRef>
                      <a:effectRef idx="3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8" name="TextBox 27"/>
                      <p:cNvSpPr txBox="1"/>
                      <p:nvPr/>
                    </p:nvSpPr>
                    <p:spPr>
                      <a:xfrm>
                        <a:off x="-451761" y="4875083"/>
                        <a:ext cx="156931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ru-RU" dirty="0" smtClean="0">
                            <a:solidFill>
                              <a:schemeClr val="bg1"/>
                            </a:solidFill>
                          </a:rPr>
                          <a:t>В Германии.</a:t>
                        </a:r>
                        <a:endParaRPr lang="ru-RU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pic>
                  <p:nvPicPr>
                    <p:cNvPr id="17" name="Рисунок 16"/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72663" y="4651841"/>
                      <a:ext cx="1170029" cy="1170029"/>
                    </a:xfrm>
                    <a:prstGeom prst="roundRect">
                      <a:avLst>
                        <a:gd name="adj" fmla="val 16667"/>
                      </a:avLst>
                    </a:prstGeom>
                    <a:ln>
                      <a:noFill/>
                    </a:ln>
                    <a:effectLst>
                      <a:outerShdw blurRad="76200" dist="38100" dir="7800000" algn="tl" rotWithShape="0">
                        <a:srgbClr val="000000">
                          <a:alpha val="40000"/>
                        </a:srgbClr>
                      </a:outerShdw>
                    </a:effectLst>
                    <a:scene3d>
                      <a:camera prst="orthographicFront"/>
                      <a:lightRig rig="contrasting" dir="t">
                        <a:rot lat="0" lon="0" rev="4200000"/>
                      </a:lightRig>
                    </a:scene3d>
                    <a:sp3d prstMaterial="plastic">
                      <a:bevelT w="381000" h="114300" prst="relaxedInset"/>
                      <a:contourClr>
                        <a:srgbClr val="969696"/>
                      </a:contourClr>
                    </a:sp3d>
                  </p:spPr>
                </p:pic>
                <p:pic>
                  <p:nvPicPr>
                    <p:cNvPr id="16" name="Рисунок 15"/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582923" y="4282023"/>
                      <a:ext cx="1807179" cy="1208551"/>
                    </a:xfrm>
                    <a:prstGeom prst="roundRect">
                      <a:avLst>
                        <a:gd name="adj" fmla="val 16667"/>
                      </a:avLst>
                    </a:prstGeom>
                    <a:ln>
                      <a:noFill/>
                    </a:ln>
                    <a:effectLst>
                      <a:outerShdw blurRad="76200" dist="38100" dir="7800000" algn="tl" rotWithShape="0">
                        <a:srgbClr val="000000">
                          <a:alpha val="40000"/>
                        </a:srgbClr>
                      </a:outerShdw>
                    </a:effectLst>
                    <a:scene3d>
                      <a:camera prst="orthographicFront"/>
                      <a:lightRig rig="contrasting" dir="t">
                        <a:rot lat="0" lon="0" rev="4200000"/>
                      </a:lightRig>
                    </a:scene3d>
                    <a:sp3d prstMaterial="plastic">
                      <a:bevelT w="381000" h="114300" prst="relaxedInset"/>
                      <a:contourClr>
                        <a:srgbClr val="969696"/>
                      </a:contourClr>
                    </a:sp3d>
                  </p:spPr>
                </p:pic>
              </p:grpSp>
              <p:pic>
                <p:nvPicPr>
                  <p:cNvPr id="60" name="Рисунок 59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60931" y="5460968"/>
                    <a:ext cx="2089089" cy="1369611"/>
                  </a:xfrm>
                  <a:prstGeom prst="roundRect">
                    <a:avLst>
                      <a:gd name="adj" fmla="val 16667"/>
                    </a:avLst>
                  </a:prstGeom>
                  <a:ln>
                    <a:noFill/>
                  </a:ln>
                  <a:effectLst>
                    <a:outerShdw blurRad="76200" dist="38100" dir="78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4200000"/>
                    </a:lightRig>
                  </a:scene3d>
                  <a:sp3d prstMaterial="plastic">
                    <a:bevelT w="381000" h="114300" prst="relaxedInset"/>
                    <a:contourClr>
                      <a:srgbClr val="969696"/>
                    </a:contourClr>
                  </a:sp3d>
                </p:spPr>
              </p:pic>
            </p:grpSp>
            <p:cxnSp>
              <p:nvCxnSpPr>
                <p:cNvPr id="57" name="Прямая со стрелкой 56"/>
                <p:cNvCxnSpPr>
                  <a:stCxn id="8" idx="3"/>
                  <a:endCxn id="3" idx="1"/>
                </p:cNvCxnSpPr>
                <p:nvPr/>
              </p:nvCxnSpPr>
              <p:spPr>
                <a:xfrm>
                  <a:off x="5350545" y="1255830"/>
                  <a:ext cx="325568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Прямая со стрелкой 64"/>
                <p:cNvCxnSpPr>
                  <a:stCxn id="3" idx="2"/>
                  <a:endCxn id="12" idx="3"/>
                </p:cNvCxnSpPr>
                <p:nvPr/>
              </p:nvCxnSpPr>
              <p:spPr>
                <a:xfrm flipH="1">
                  <a:off x="7794876" y="1994046"/>
                  <a:ext cx="1744062" cy="84681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Прямая со стрелкой 66"/>
                <p:cNvCxnSpPr>
                  <a:stCxn id="12" idx="1"/>
                  <a:endCxn id="18" idx="3"/>
                </p:cNvCxnSpPr>
                <p:nvPr/>
              </p:nvCxnSpPr>
              <p:spPr>
                <a:xfrm flipH="1">
                  <a:off x="3517405" y="2840860"/>
                  <a:ext cx="2412056" cy="111388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Прямая со стрелкой 71"/>
                <p:cNvCxnSpPr>
                  <a:stCxn id="12" idx="1"/>
                  <a:endCxn id="16" idx="0"/>
                </p:cNvCxnSpPr>
                <p:nvPr/>
              </p:nvCxnSpPr>
              <p:spPr>
                <a:xfrm flipH="1">
                  <a:off x="4576503" y="2840860"/>
                  <a:ext cx="1352958" cy="133498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Прямая со стрелкой 73"/>
                <p:cNvCxnSpPr>
                  <a:stCxn id="12" idx="2"/>
                  <a:endCxn id="17" idx="0"/>
                </p:cNvCxnSpPr>
                <p:nvPr/>
              </p:nvCxnSpPr>
              <p:spPr>
                <a:xfrm flipH="1">
                  <a:off x="6500467" y="3579076"/>
                  <a:ext cx="361702" cy="94834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 стрелкой 75"/>
                <p:cNvCxnSpPr>
                  <a:stCxn id="8" idx="1"/>
                  <a:endCxn id="18" idx="0"/>
                </p:cNvCxnSpPr>
                <p:nvPr/>
              </p:nvCxnSpPr>
              <p:spPr>
                <a:xfrm flipH="1">
                  <a:off x="2635453" y="1255830"/>
                  <a:ext cx="849677" cy="212623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Прямая со стрелкой 83"/>
                <p:cNvCxnSpPr>
                  <a:stCxn id="18" idx="2"/>
                  <a:endCxn id="28" idx="0"/>
                </p:cNvCxnSpPr>
                <p:nvPr/>
              </p:nvCxnSpPr>
              <p:spPr>
                <a:xfrm flipH="1">
                  <a:off x="1811228" y="4527419"/>
                  <a:ext cx="824225" cy="51399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Прямая со стрелкой 86"/>
                <p:cNvCxnSpPr>
                  <a:stCxn id="16" idx="1"/>
                  <a:endCxn id="60" idx="3"/>
                </p:cNvCxnSpPr>
                <p:nvPr/>
              </p:nvCxnSpPr>
              <p:spPr>
                <a:xfrm flipH="1">
                  <a:off x="2842718" y="4750311"/>
                  <a:ext cx="851832" cy="126735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Прямая со стрелкой 88"/>
                <p:cNvCxnSpPr>
                  <a:stCxn id="17" idx="2"/>
                  <a:endCxn id="60" idx="3"/>
                </p:cNvCxnSpPr>
                <p:nvPr/>
              </p:nvCxnSpPr>
              <p:spPr>
                <a:xfrm flipH="1">
                  <a:off x="2842718" y="5639731"/>
                  <a:ext cx="3657749" cy="37793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92" name="Нашивка 91"/>
                <p:cNvSpPr/>
                <p:nvPr/>
              </p:nvSpPr>
              <p:spPr>
                <a:xfrm rot="10800000">
                  <a:off x="6870672" y="1147011"/>
                  <a:ext cx="215431" cy="217637"/>
                </a:xfrm>
                <a:prstGeom prst="chevron">
                  <a:avLst>
                    <a:gd name="adj" fmla="val 94829"/>
                  </a:avLst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Нашивка 92"/>
                <p:cNvSpPr/>
                <p:nvPr/>
              </p:nvSpPr>
              <p:spPr>
                <a:xfrm rot="8702216">
                  <a:off x="8566858" y="2290979"/>
                  <a:ext cx="215431" cy="217637"/>
                </a:xfrm>
                <a:prstGeom prst="chevron">
                  <a:avLst>
                    <a:gd name="adj" fmla="val 94829"/>
                  </a:avLst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Нашивка 93"/>
                <p:cNvSpPr/>
                <p:nvPr/>
              </p:nvSpPr>
              <p:spPr>
                <a:xfrm rot="6503912">
                  <a:off x="3018309" y="2065141"/>
                  <a:ext cx="215431" cy="217637"/>
                </a:xfrm>
                <a:prstGeom prst="chevron">
                  <a:avLst>
                    <a:gd name="adj" fmla="val 94829"/>
                  </a:avLst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Нашивка 94"/>
                <p:cNvSpPr/>
                <p:nvPr/>
              </p:nvSpPr>
              <p:spPr>
                <a:xfrm rot="6627077">
                  <a:off x="6616887" y="3841073"/>
                  <a:ext cx="215431" cy="217637"/>
                </a:xfrm>
                <a:prstGeom prst="chevron">
                  <a:avLst>
                    <a:gd name="adj" fmla="val 94829"/>
                  </a:avLst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Нашивка 95"/>
                <p:cNvSpPr/>
                <p:nvPr/>
              </p:nvSpPr>
              <p:spPr>
                <a:xfrm rot="7988083">
                  <a:off x="5096452" y="3453132"/>
                  <a:ext cx="215431" cy="217637"/>
                </a:xfrm>
                <a:prstGeom prst="chevron">
                  <a:avLst>
                    <a:gd name="adj" fmla="val 94829"/>
                  </a:avLst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97" name="Рисунок 96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16200000">
                  <a:off x="4509357" y="3238281"/>
                  <a:ext cx="256054" cy="317019"/>
                </a:xfrm>
                <a:prstGeom prst="rect">
                  <a:avLst/>
                </a:prstGeom>
              </p:spPr>
            </p:pic>
            <p:sp>
              <p:nvSpPr>
                <p:cNvPr id="98" name="Нашивка 97"/>
                <p:cNvSpPr/>
                <p:nvPr/>
              </p:nvSpPr>
              <p:spPr>
                <a:xfrm rot="8798923">
                  <a:off x="2182509" y="4641356"/>
                  <a:ext cx="215431" cy="217637"/>
                </a:xfrm>
                <a:prstGeom prst="chevron">
                  <a:avLst>
                    <a:gd name="adj" fmla="val 94829"/>
                  </a:avLst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Нашивка 100"/>
                <p:cNvSpPr/>
                <p:nvPr/>
              </p:nvSpPr>
              <p:spPr>
                <a:xfrm rot="7640248">
                  <a:off x="3194563" y="5243679"/>
                  <a:ext cx="215431" cy="217637"/>
                </a:xfrm>
                <a:prstGeom prst="chevron">
                  <a:avLst>
                    <a:gd name="adj" fmla="val 94829"/>
                  </a:avLst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Нашивка 101"/>
                <p:cNvSpPr/>
                <p:nvPr/>
              </p:nvSpPr>
              <p:spPr>
                <a:xfrm rot="9786098">
                  <a:off x="4510895" y="5719877"/>
                  <a:ext cx="215431" cy="217637"/>
                </a:xfrm>
                <a:prstGeom prst="chevron">
                  <a:avLst>
                    <a:gd name="adj" fmla="val 94829"/>
                  </a:avLst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6" name="Прямая со стрелкой 105"/>
                <p:cNvCxnSpPr>
                  <a:stCxn id="18" idx="1"/>
                  <a:endCxn id="28" idx="1"/>
                </p:cNvCxnSpPr>
                <p:nvPr/>
              </p:nvCxnSpPr>
              <p:spPr>
                <a:xfrm flipH="1">
                  <a:off x="1045361" y="3954742"/>
                  <a:ext cx="708140" cy="126222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07" name="Нашивка 106"/>
                <p:cNvSpPr/>
                <p:nvPr/>
              </p:nvSpPr>
              <p:spPr>
                <a:xfrm rot="7081505">
                  <a:off x="1293968" y="4493850"/>
                  <a:ext cx="215431" cy="217637"/>
                </a:xfrm>
                <a:prstGeom prst="chevron">
                  <a:avLst>
                    <a:gd name="adj" fmla="val 94829"/>
                  </a:avLst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30" name="Прямая со стрелкой 129"/>
              <p:cNvCxnSpPr>
                <a:stCxn id="5" idx="1"/>
                <a:endCxn id="9" idx="3"/>
              </p:cNvCxnSpPr>
              <p:nvPr/>
            </p:nvCxnSpPr>
            <p:spPr>
              <a:xfrm flipH="1" flipV="1">
                <a:off x="6251612" y="538812"/>
                <a:ext cx="3392375" cy="4736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37" name="Нашивка 136"/>
              <p:cNvSpPr/>
              <p:nvPr/>
            </p:nvSpPr>
            <p:spPr>
              <a:xfrm rot="10800000">
                <a:off x="8027256" y="457322"/>
                <a:ext cx="215431" cy="212270"/>
              </a:xfrm>
              <a:prstGeom prst="chevron">
                <a:avLst>
                  <a:gd name="adj" fmla="val 94829"/>
                </a:avLst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Нашивка 51"/>
            <p:cNvSpPr/>
            <p:nvPr/>
          </p:nvSpPr>
          <p:spPr>
            <a:xfrm rot="7127489">
              <a:off x="9109534" y="2022333"/>
              <a:ext cx="210118" cy="217637"/>
            </a:xfrm>
            <a:prstGeom prst="chevron">
              <a:avLst>
                <a:gd name="adj" fmla="val 94829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54" name="Блок-схема: узел 53"/>
          <p:cNvSpPr/>
          <p:nvPr/>
        </p:nvSpPr>
        <p:spPr>
          <a:xfrm>
            <a:off x="2587149" y="5846294"/>
            <a:ext cx="430454" cy="42395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3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12058</TotalTime>
  <Words>733</Words>
  <Application>Microsoft Office PowerPoint</Application>
  <PresentationFormat>Широкоэкранный</PresentationFormat>
  <Paragraphs>113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Грань</vt:lpstr>
      <vt:lpstr>Банк Международных Расчётов  или  «Даёшь деньги на войну!» </vt:lpstr>
      <vt:lpstr>Источники и ресурсы.</vt:lpstr>
      <vt:lpstr>Версальский договор; План Дауэса; План Юнга.</vt:lpstr>
      <vt:lpstr>Первый кредит - 4 января 1932 года; Приход Адольфа Гитлера - 30 января 1933 года.</vt:lpstr>
      <vt:lpstr>Банк Международных Расчётов 17 мая 1930 г. </vt:lpstr>
      <vt:lpstr>Презентация PowerPoint</vt:lpstr>
      <vt:lpstr>Деньги Американцев в Рейхсбанке после Перл-Харбор.</vt:lpstr>
      <vt:lpstr>JPMorgan Chase.</vt:lpstr>
      <vt:lpstr>Standard oil company.</vt:lpstr>
      <vt:lpstr>Davis oil company.</vt:lpstr>
      <vt:lpstr>ITT.</vt:lpstr>
      <vt:lpstr>SKF.</vt:lpstr>
      <vt:lpstr>General Aniline and Film.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Банк Международных Расчётов или «Даёшь деньги на войну!»</dc:title>
  <dc:creator>Василий Бондаренко</dc:creator>
  <cp:lastModifiedBy>Василий Бондаренко</cp:lastModifiedBy>
  <cp:revision>185</cp:revision>
  <cp:lastPrinted>2020-12-25T11:00:27Z</cp:lastPrinted>
  <dcterms:created xsi:type="dcterms:W3CDTF">2020-11-04T12:40:32Z</dcterms:created>
  <dcterms:modified xsi:type="dcterms:W3CDTF">2021-02-12T19:21:23Z</dcterms:modified>
</cp:coreProperties>
</file>