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69" r:id="rId3"/>
    <p:sldId id="270" r:id="rId4"/>
    <p:sldId id="271" r:id="rId5"/>
    <p:sldId id="273" r:id="rId6"/>
    <p:sldId id="272" r:id="rId7"/>
    <p:sldId id="264" r:id="rId8"/>
    <p:sldId id="265" r:id="rId9"/>
    <p:sldId id="266" r:id="rId10"/>
    <p:sldId id="268" r:id="rId11"/>
    <p:sldId id="267" r:id="rId12"/>
    <p:sldId id="26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30A28-D488-4C1E-BFCA-1455429A2493}" type="datetimeFigureOut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ADD70-AAC2-4416-A806-A1663026F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7337-3215-4344-8D31-D7AAC77F32BA}" type="datetimeFigureOut">
              <a:rPr lang="en-US"/>
              <a:pPr>
                <a:defRPr/>
              </a:pPr>
              <a:t>12/21/2020</a:t>
            </a:fld>
            <a:endParaRPr lang="en-US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8DE5-FFCE-405D-A831-9E0977144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97893-CDE3-488C-87B3-BCD3A37CAD68}" type="datetimeFigureOut">
              <a:rPr lang="en-US"/>
              <a:pPr>
                <a:defRPr/>
              </a:pPr>
              <a:t>12/21/2020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6A79-E028-41FC-ADC9-62CCD21DA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420A-FC7D-4757-9CB8-1F61438D8860}" type="datetimeFigureOut">
              <a:rPr lang="ru-RU"/>
              <a:pPr>
                <a:defRPr/>
              </a:pPr>
              <a:t>21.12.2020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DA0EF-BE6D-479B-B86F-A7E5D0C40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FD013-15AE-44D4-AF22-E74D3ADC21F2}" type="datetimeFigureOut">
              <a:rPr lang="en-US"/>
              <a:pPr>
                <a:defRPr/>
              </a:pPr>
              <a:t>12/21/2020</a:t>
            </a:fld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0E93-9E89-4332-B8B7-F7F293595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C44A5-4DAC-42C4-BE32-9F1D035BEB53}" type="datetimeFigureOut">
              <a:rPr lang="en-US"/>
              <a:pPr>
                <a:defRPr/>
              </a:pPr>
              <a:t>12/21/2020</a:t>
            </a:fld>
            <a:endParaRPr lang="en-US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46DC5-1201-4C9E-B0B7-EFFA2770D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7F0BE-A440-420D-B608-139251B4144F}" type="datetimeFigureOut">
              <a:rPr lang="en-US"/>
              <a:pPr>
                <a:defRPr/>
              </a:pPr>
              <a:t>12/21/2020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456A2-8B39-4055-8F8C-74DA5F825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8470-6AF1-4C2F-A2CE-2493EDD74AAD}" type="datetimeFigureOut">
              <a:rPr lang="en-US"/>
              <a:pPr>
                <a:defRPr/>
              </a:pPr>
              <a:t>12/21/2020</a:t>
            </a:fld>
            <a:endParaRPr lang="en-US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2D566-E81C-47B4-8A56-B7C04F6EA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75DD1-E9DE-40A0-9378-1454BD705215}" type="datetimeFigureOut">
              <a:rPr lang="en-US"/>
              <a:pPr>
                <a:defRPr/>
              </a:pPr>
              <a:t>12/21/2020</a:t>
            </a:fld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AB003-F47E-4362-BDAD-A1B9D93BF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1785A-0F2E-41B7-8B26-7BBEEC63372A}" type="datetimeFigureOut">
              <a:rPr lang="en-US"/>
              <a:pPr>
                <a:defRPr/>
              </a:pPr>
              <a:t>12/21/2020</a:t>
            </a:fld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A47D-9898-4C81-986D-5AEC1C030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EB0A3-68B7-4C40-8DF9-B0E7A804438C}" type="datetimeFigureOut">
              <a:rPr lang="en-US"/>
              <a:pPr>
                <a:defRPr/>
              </a:pPr>
              <a:t>12/21/2020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3181A-004F-43EE-ACF8-7403656E7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86DE3A2-62BA-43A8-9B4A-3FCB9D17A56A}" type="datetimeFigureOut">
              <a:rPr lang="en-US"/>
              <a:pPr>
                <a:defRPr/>
              </a:pPr>
              <a:t>12/21/2020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dirty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5D8965D-D22D-459B-92E4-0811766BC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2" r:id="rId4"/>
    <p:sldLayoutId id="2147483856" r:id="rId5"/>
    <p:sldLayoutId id="2147483851" r:id="rId6"/>
    <p:sldLayoutId id="2147483857" r:id="rId7"/>
    <p:sldLayoutId id="2147483858" r:id="rId8"/>
    <p:sldLayoutId id="2147483859" r:id="rId9"/>
    <p:sldLayoutId id="2147483850" r:id="rId10"/>
    <p:sldLayoutId id="2147483860" r:id="rId11"/>
  </p:sldLayoutIdLst>
  <p:transition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iscord.com/developers/applications" TargetMode="External"/><Relationship Id="rId2" Type="http://schemas.openxmlformats.org/officeDocument/2006/relationships/hyperlink" Target="https://discor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odejs.org/en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AFEE109-E1D2-419E-887B-78AA29BFD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620688"/>
            <a:ext cx="8458200" cy="1222375"/>
          </a:xfrm>
        </p:spPr>
        <p:txBody>
          <a:bodyPr>
            <a:normAutofit/>
          </a:bodyPr>
          <a:lstStyle/>
          <a:p>
            <a:r>
              <a:rPr lang="ru-RU" sz="2800" dirty="0"/>
              <a:t>Бот для программы </a:t>
            </a:r>
            <a:r>
              <a:rPr lang="en-US" sz="2800" dirty="0"/>
              <a:t>Discord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939011"/>
            <a:ext cx="8458200" cy="914400"/>
          </a:xfrm>
        </p:spPr>
        <p:txBody>
          <a:bodyPr/>
          <a:lstStyle/>
          <a:p>
            <a:r>
              <a:rPr lang="ru-RU" dirty="0">
                <a:sym typeface="Quattrocento Sans"/>
              </a:rPr>
              <a:t>КОНСУЛЬТАНТ: КОНДРАШОВА ЮЛИЯ НИКОЛАЕВНА.</a:t>
            </a:r>
          </a:p>
          <a:p>
            <a:r>
              <a:rPr lang="ru-RU" dirty="0">
                <a:sym typeface="Quattrocento Sans"/>
              </a:rPr>
              <a:t>РУКОВОДИТЕЛЬ ПРОЕКТА: Лебедев Виктор</a:t>
            </a:r>
          </a:p>
          <a:p>
            <a:r>
              <a:rPr lang="ru-RU" dirty="0">
                <a:sym typeface="Quattrocento Sans"/>
              </a:rPr>
              <a:t>УЧАСТНИКИ ПРОЕКТА: Лебедев Виктор, Щербаков Артём.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E33F8-1AE8-4D0C-9B92-57D44416F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МОрзе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C2DEF5-7FB7-41BB-A617-34BD5B276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%morse – </a:t>
            </a:r>
            <a:r>
              <a:rPr lang="ru-RU" dirty="0"/>
              <a:t>Команда с помощью которой вы сможете перевести обычное слово в код Морзе</a:t>
            </a:r>
          </a:p>
        </p:txBody>
      </p:sp>
    </p:spTree>
    <p:extLst>
      <p:ext uri="{BB962C8B-B14F-4D97-AF65-F5344CB8AC3E}">
        <p14:creationId xmlns:p14="http://schemas.microsoft.com/office/powerpoint/2010/main" val="16528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4096F6-A369-4E5B-9B94-0898E285F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будет добавлено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784F9B-D248-46A5-A707-81E131D8F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Округление чисел (10,5689 в 10,6)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Погода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И прочее по желанию пользователей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367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913" y="1412875"/>
            <a:ext cx="6808787" cy="4149725"/>
          </a:xfrm>
        </p:spPr>
        <p:txBody>
          <a:bodyPr spcFirstLastPara="1">
            <a:normAutofit/>
          </a:bodyPr>
          <a:lstStyle/>
          <a:p>
            <a:pPr marL="457200" indent="-381000" algn="ctr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/>
            </a:pPr>
            <a:endParaRPr lang="ru-RU" sz="6000" dirty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defRPr/>
            </a:pPr>
            <a:r>
              <a:rPr lang="ru-RU" sz="6000" dirty="0">
                <a:latin typeface="+mj-lt"/>
                <a:ea typeface="Quattrocento Sans"/>
                <a:cs typeface="Quattrocento Sans"/>
                <a:sym typeface="Quattrocento Sans"/>
              </a:rPr>
              <a:t>Спасибо За Внимание!</a:t>
            </a:r>
          </a:p>
          <a:p>
            <a:pPr marL="457200" indent="-381000" algn="ctr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/>
            </a:pPr>
            <a:endParaRPr lang="ru-RU" sz="6000" dirty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457200" indent="-381000" algn="ctr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/>
            </a:pPr>
            <a:endParaRPr lang="ru-RU" sz="6000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DDF9AF-F7E5-453E-8DFC-B4629CD18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78B315-73C4-452D-A5F3-FD179633C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1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Создать бота для программы </a:t>
            </a:r>
            <a:r>
              <a:rPr lang="en-US" sz="3200" dirty="0">
                <a:solidFill>
                  <a:schemeClr val="tx1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discord</a:t>
            </a:r>
            <a:r>
              <a:rPr lang="ru-RU" sz="3200" dirty="0">
                <a:solidFill>
                  <a:schemeClr val="tx1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, который будет выполнять команды ученика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325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E2B76-4E62-42AA-A626-A6D996432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51EC0C-6141-4797-957F-B1326724A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07294"/>
            <a:ext cx="868680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/>
              <a:t>1. Изучить </a:t>
            </a:r>
            <a:r>
              <a:rPr lang="en-US" sz="3200" dirty="0"/>
              <a:t>: </a:t>
            </a:r>
            <a:r>
              <a:rPr lang="ru-RU" sz="3200" dirty="0"/>
              <a:t>Команды для исполнения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/>
              <a:t>2. Составить </a:t>
            </a:r>
            <a:r>
              <a:rPr lang="en-US" sz="3200" dirty="0"/>
              <a:t>:</a:t>
            </a:r>
            <a:r>
              <a:rPr lang="ru-RU" sz="3200" dirty="0"/>
              <a:t> Список команд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/>
              <a:t>3. Проанализировать </a:t>
            </a:r>
            <a:r>
              <a:rPr lang="en-US" sz="3200" dirty="0"/>
              <a:t>:</a:t>
            </a:r>
            <a:r>
              <a:rPr lang="ru-RU" sz="3200" dirty="0"/>
              <a:t> Действия команд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/>
              <a:t>4. Описать </a:t>
            </a:r>
            <a:r>
              <a:rPr lang="en-US" sz="3200" dirty="0"/>
              <a:t>:</a:t>
            </a:r>
            <a:r>
              <a:rPr lang="ru-RU" sz="3200" dirty="0"/>
              <a:t> Действия команд</a:t>
            </a:r>
          </a:p>
          <a:p>
            <a:r>
              <a:rPr lang="ru-RU" sz="3200" dirty="0"/>
              <a:t>5. Соотнести </a:t>
            </a:r>
            <a:r>
              <a:rPr lang="en-US" sz="3200" dirty="0"/>
              <a:t>:</a:t>
            </a:r>
            <a:r>
              <a:rPr lang="ru-RU" sz="3200" dirty="0"/>
              <a:t>  Какие команды больше используются</a:t>
            </a:r>
          </a:p>
          <a:p>
            <a:r>
              <a:rPr lang="en-US" sz="3200" dirty="0"/>
              <a:t>6</a:t>
            </a:r>
            <a:r>
              <a:rPr lang="ru-RU" sz="3200" dirty="0"/>
              <a:t>. Узнать </a:t>
            </a:r>
            <a:r>
              <a:rPr lang="en-US" sz="3200" dirty="0"/>
              <a:t>:</a:t>
            </a:r>
            <a:r>
              <a:rPr lang="ru-RU" sz="3200" dirty="0"/>
              <a:t> Какие команды больше нужны ученикам</a:t>
            </a:r>
            <a:r>
              <a:rPr lang="en-US" sz="3200" dirty="0"/>
              <a:t> (</a:t>
            </a:r>
            <a:r>
              <a:rPr lang="ru-RU" sz="3200" dirty="0"/>
              <a:t>Опрос)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7</a:t>
            </a:r>
            <a:r>
              <a:rPr lang="ru-RU" sz="3200" dirty="0"/>
              <a:t>. Создать </a:t>
            </a:r>
            <a:r>
              <a:rPr lang="en-US" sz="3200" dirty="0"/>
              <a:t>:</a:t>
            </a:r>
            <a:r>
              <a:rPr lang="ru-RU" sz="3200" dirty="0"/>
              <a:t> Название команд</a:t>
            </a:r>
          </a:p>
        </p:txBody>
      </p:sp>
    </p:spTree>
    <p:extLst>
      <p:ext uri="{BB962C8B-B14F-4D97-AF65-F5344CB8AC3E}">
        <p14:creationId xmlns:p14="http://schemas.microsoft.com/office/powerpoint/2010/main" val="9946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79ED4-C6B3-42B4-ABFF-FBCBB2E5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Продукт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B87E61-29C8-4AF4-B942-93CD6BB04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200" indent="0">
              <a:spcBef>
                <a:spcPts val="600"/>
              </a:spcBef>
              <a:buClr>
                <a:srgbClr val="FFCD00"/>
              </a:buClr>
              <a:buSzPts val="2400"/>
              <a:buFont typeface="Quattrocento Sans"/>
              <a:buChar char="◉"/>
            </a:pPr>
            <a:r>
              <a:rPr lang="ru-RU" dirty="0">
                <a:sym typeface="Quattrocento Sans"/>
              </a:rPr>
              <a:t>Продуктом нашего проекта  является </a:t>
            </a:r>
            <a:r>
              <a:rPr lang="en-US" dirty="0">
                <a:sym typeface="Quattrocento Sans"/>
              </a:rPr>
              <a:t>discord</a:t>
            </a:r>
            <a:r>
              <a:rPr lang="ru-RU" dirty="0">
                <a:sym typeface="Quattrocento Sans"/>
              </a:rPr>
              <a:t>-бот </a:t>
            </a:r>
            <a:r>
              <a:rPr lang="en-US" dirty="0">
                <a:sym typeface="Quattrocento Sans"/>
              </a:rPr>
              <a:t>“</a:t>
            </a:r>
            <a:r>
              <a:rPr lang="en-US" b="1" dirty="0">
                <a:sym typeface="Quattrocento Sans"/>
              </a:rPr>
              <a:t>1505</a:t>
            </a:r>
            <a:r>
              <a:rPr lang="en-US" dirty="0">
                <a:sym typeface="Quattrocento Sans"/>
              </a:rPr>
              <a:t>”</a:t>
            </a:r>
            <a:endParaRPr lang="ru-RU" dirty="0">
              <a:sym typeface="Quattrocento Sans"/>
            </a:endParaRPr>
          </a:p>
          <a:p>
            <a:pPr marL="76200" indent="0">
              <a:spcBef>
                <a:spcPts val="600"/>
              </a:spcBef>
              <a:buClr>
                <a:srgbClr val="FFCD00"/>
              </a:buClr>
              <a:buSzPts val="2400"/>
              <a:buNone/>
            </a:pPr>
            <a:endParaRPr lang="ru-RU" b="0" u="sng" dirty="0">
              <a:solidFill>
                <a:schemeClr val="accent6"/>
              </a:solidFill>
              <a:effectLst/>
              <a:latin typeface="Whitney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F96D89-09EF-4E0A-8665-F62D63A206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511425"/>
            <a:ext cx="24479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23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F17E9C-CA19-4EB1-BEB8-A78D591E0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обязанности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84439E-7D02-48C8-948C-4B5F7602D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 fontAlgn="auto">
              <a:spcBef>
                <a:spcPts val="768"/>
              </a:spcBef>
              <a:spcAft>
                <a:spcPts val="0"/>
              </a:spcAft>
              <a:buClr>
                <a:schemeClr val="accent1"/>
              </a:buClr>
              <a:buSzPct val="70000"/>
              <a:buNone/>
            </a:pPr>
            <a:r>
              <a:rPr lang="ru-RU" kern="12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+mn-ea"/>
                <a:cs typeface="+mn-cs"/>
              </a:rPr>
              <a:t>Щербаков Артём</a:t>
            </a:r>
            <a:r>
              <a:rPr lang="en-US" kern="12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+mn-ea"/>
                <a:cs typeface="+mn-cs"/>
              </a:rPr>
              <a:t> </a:t>
            </a:r>
            <a:r>
              <a:rPr lang="ru-RU" kern="12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+mn-ea"/>
                <a:cs typeface="+mn-cs"/>
              </a:rPr>
              <a:t>– оформление электронного портфолио, подготовка урока, создание рекламы, оформление презентации для защиты проекта</a:t>
            </a:r>
            <a:endParaRPr lang="ru-RU" dirty="0"/>
          </a:p>
          <a:p>
            <a:pPr marL="0" indent="0" algn="l" rtl="0" fontAlgn="auto">
              <a:spcBef>
                <a:spcPts val="768"/>
              </a:spcBef>
              <a:spcAft>
                <a:spcPts val="0"/>
              </a:spcAft>
              <a:buClr>
                <a:schemeClr val="accent1"/>
              </a:buClr>
              <a:buSzPct val="70000"/>
              <a:buNone/>
            </a:pPr>
            <a:endParaRPr lang="ru-RU" kern="1200" dirty="0">
              <a:solidFill>
                <a:srgbClr val="000000"/>
              </a:solidFill>
              <a:effectLst/>
              <a:latin typeface="Book Antiqua" panose="02040602050305030304" pitchFamily="18" charset="0"/>
              <a:ea typeface="+mn-ea"/>
              <a:cs typeface="+mn-cs"/>
            </a:endParaRPr>
          </a:p>
          <a:p>
            <a:pPr marL="0" indent="0" algn="l" rtl="0" fontAlgn="auto">
              <a:spcBef>
                <a:spcPts val="768"/>
              </a:spcBef>
              <a:spcAft>
                <a:spcPts val="0"/>
              </a:spcAft>
              <a:buNone/>
            </a:pPr>
            <a:r>
              <a:rPr lang="ru-RU" kern="1200" dirty="0">
                <a:solidFill>
                  <a:srgbClr val="000000"/>
                </a:solidFill>
                <a:effectLst/>
                <a:latin typeface="Book Antiqua" panose="02040602050305030304" pitchFamily="18" charset="0"/>
                <a:ea typeface="+mn-ea"/>
                <a:cs typeface="+mn-cs"/>
              </a:rPr>
              <a:t>Лебедев Виктор - поиск и систематизация информации, подготовка урока, создание бота, оформление презентации на предзащиту проекта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2527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6FC695-2A0E-4330-8A56-D95EB8EAA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41925"/>
            <a:ext cx="8686800" cy="838200"/>
          </a:xfrm>
        </p:spPr>
        <p:txBody>
          <a:bodyPr/>
          <a:lstStyle/>
          <a:p>
            <a:r>
              <a:rPr lang="ru-RU" dirty="0"/>
              <a:t>Далее Команды и функции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766007-2D9D-4A5B-97D3-8D45C41D7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hlinkClick r:id="rId2"/>
              </a:rPr>
              <a:t>https://discord.com</a:t>
            </a:r>
            <a:r>
              <a:rPr lang="ru-RU" sz="3200" dirty="0"/>
              <a:t> (Сайт </a:t>
            </a:r>
            <a:r>
              <a:rPr lang="en-US" sz="3200" dirty="0"/>
              <a:t>discord)</a:t>
            </a:r>
          </a:p>
          <a:p>
            <a:r>
              <a:rPr lang="en-US" sz="3200" dirty="0">
                <a:hlinkClick r:id="rId3"/>
              </a:rPr>
              <a:t>https://discord.com/developers/applications</a:t>
            </a:r>
            <a:r>
              <a:rPr lang="en-US" sz="3200" dirty="0"/>
              <a:t> (</a:t>
            </a:r>
            <a:r>
              <a:rPr lang="ru-RU" sz="3200" dirty="0"/>
              <a:t>Аппликация</a:t>
            </a:r>
            <a:r>
              <a:rPr lang="en-US" sz="3200" dirty="0"/>
              <a:t>)</a:t>
            </a:r>
            <a:r>
              <a:rPr lang="ru-RU" sz="3200" dirty="0"/>
              <a:t> </a:t>
            </a:r>
          </a:p>
          <a:p>
            <a:r>
              <a:rPr lang="en-US" sz="3200" dirty="0">
                <a:hlinkClick r:id="rId4"/>
              </a:rPr>
              <a:t>https://nodejs.org/en/</a:t>
            </a:r>
            <a:r>
              <a:rPr lang="en-US" sz="3200" dirty="0"/>
              <a:t> (</a:t>
            </a:r>
            <a:r>
              <a:rPr lang="ru-RU" sz="3200" dirty="0"/>
              <a:t>Библиотека языка программирования </a:t>
            </a:r>
            <a:r>
              <a:rPr lang="en-US" sz="3200" dirty="0"/>
              <a:t>“</a:t>
            </a:r>
            <a:r>
              <a:rPr lang="en-US" sz="3200" dirty="0" err="1"/>
              <a:t>javascript</a:t>
            </a:r>
            <a:r>
              <a:rPr lang="en-US" sz="3200" dirty="0"/>
              <a:t>”)</a:t>
            </a: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4C1066A-ED4E-48AB-8A45-058472FC9A1E}"/>
              </a:ext>
            </a:extLst>
          </p:cNvPr>
          <p:cNvSpPr txBox="1">
            <a:spLocks/>
          </p:cNvSpPr>
          <p:nvPr/>
        </p:nvSpPr>
        <p:spPr>
          <a:xfrm>
            <a:off x="457200" y="6096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Book Antiqua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Book Antiqua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Book Antiqua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Book Antiqu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Book Antiqu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Book Antiqu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Book Antiqu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Book Antiqua" pitchFamily="18" charset="0"/>
              </a:defRPr>
            </a:lvl9pPr>
          </a:lstStyle>
          <a:p>
            <a:r>
              <a:rPr lang="ru-RU"/>
              <a:t>Источники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878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B6803B-EF76-422E-A10B-85F8690E6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26D173-74F2-4F6E-8F7F-64E02CAAB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нашем боте есть перевод на 3 языка.</a:t>
            </a:r>
          </a:p>
          <a:p>
            <a:pPr marL="0" indent="0">
              <a:buNone/>
            </a:pPr>
            <a:r>
              <a:rPr lang="ru-RU" dirty="0"/>
              <a:t>Каждый пользователь бота может предложить перевод на свой язык.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46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EC0AD-EFFF-4E6B-8200-27F543089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Математические вычисления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C07D68-5CD5-4D9F-A709-C3C3557E2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Сложение – вызывается по команде </a:t>
            </a:r>
            <a:r>
              <a:rPr lang="en-US" dirty="0"/>
              <a:t>%math+ </a:t>
            </a:r>
            <a:r>
              <a:rPr lang="ru-RU" dirty="0"/>
              <a:t>после чего вы пишите 1ое </a:t>
            </a:r>
            <a:r>
              <a:rPr lang="ru-RU" dirty="0" err="1"/>
              <a:t>слогаемое</a:t>
            </a:r>
            <a:r>
              <a:rPr lang="ru-RU" dirty="0"/>
              <a:t> и 2ое </a:t>
            </a:r>
            <a:r>
              <a:rPr lang="ru-RU" dirty="0" err="1"/>
              <a:t>слогаемое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Пример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ru-RU" dirty="0"/>
              <a:t>%</a:t>
            </a:r>
            <a:r>
              <a:rPr lang="en-US" dirty="0"/>
              <a:t>math+ 1 2</a:t>
            </a:r>
          </a:p>
          <a:p>
            <a:pPr marL="0" indent="0">
              <a:buNone/>
            </a:pPr>
            <a:r>
              <a:rPr lang="ru-RU" dirty="0"/>
              <a:t>Ответ</a:t>
            </a:r>
            <a:r>
              <a:rPr lang="en-US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1</a:t>
            </a:r>
            <a:r>
              <a:rPr lang="ru-RU" dirty="0"/>
              <a:t> + </a:t>
            </a:r>
            <a:r>
              <a:rPr lang="ru-RU" b="1" dirty="0"/>
              <a:t>2</a:t>
            </a:r>
            <a:r>
              <a:rPr lang="ru-RU" dirty="0"/>
              <a:t> = </a:t>
            </a:r>
            <a:r>
              <a:rPr lang="ru-RU" b="1" dirty="0"/>
              <a:t>3</a:t>
            </a:r>
          </a:p>
          <a:p>
            <a:pPr marL="0" indent="0">
              <a:buNone/>
            </a:pPr>
            <a:r>
              <a:rPr lang="ru-RU" dirty="0"/>
              <a:t>Так же с вычитанием</a:t>
            </a:r>
            <a:r>
              <a:rPr lang="en-US" dirty="0"/>
              <a:t>,</a:t>
            </a:r>
            <a:r>
              <a:rPr lang="ru-RU" dirty="0"/>
              <a:t> умножением</a:t>
            </a:r>
            <a:r>
              <a:rPr lang="en-US" dirty="0"/>
              <a:t>,</a:t>
            </a:r>
            <a:r>
              <a:rPr lang="ru-RU" dirty="0"/>
              <a:t> делением (</a:t>
            </a:r>
            <a:r>
              <a:rPr lang="en-US" dirty="0"/>
              <a:t>%math-, %math</a:t>
            </a:r>
            <a:r>
              <a:rPr lang="ru-RU" dirty="0"/>
              <a:t>*</a:t>
            </a:r>
            <a:r>
              <a:rPr lang="en-US" dirty="0"/>
              <a:t>, %math/)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851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ACD7BD-ABF2-4698-A32B-4F501B90D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Число Пи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C1B6A3-624A-459F-B96F-6DF55FECE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Вызывается по команде </a:t>
            </a:r>
            <a:r>
              <a:rPr lang="en-US" dirty="0"/>
              <a:t>%pi</a:t>
            </a:r>
            <a:r>
              <a:rPr lang="ru-RU" dirty="0"/>
              <a:t> и показывает примерное  число пи</a:t>
            </a:r>
          </a:p>
        </p:txBody>
      </p:sp>
    </p:spTree>
    <p:extLst>
      <p:ext uri="{BB962C8B-B14F-4D97-AF65-F5344CB8AC3E}">
        <p14:creationId xmlns:p14="http://schemas.microsoft.com/office/powerpoint/2010/main" val="5760429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297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Century Gothic</vt:lpstr>
      <vt:lpstr>Quattrocento Sans</vt:lpstr>
      <vt:lpstr>Whitney</vt:lpstr>
      <vt:lpstr>Wingdings</vt:lpstr>
      <vt:lpstr>Wingdings 2</vt:lpstr>
      <vt:lpstr>Трек</vt:lpstr>
      <vt:lpstr>Бот для программы Discord</vt:lpstr>
      <vt:lpstr>Цель</vt:lpstr>
      <vt:lpstr>Задачи</vt:lpstr>
      <vt:lpstr>Продукт</vt:lpstr>
      <vt:lpstr>обязанности</vt:lpstr>
      <vt:lpstr>Далее Команды и функции</vt:lpstr>
      <vt:lpstr>Перевод</vt:lpstr>
      <vt:lpstr>Математические вычисления</vt:lpstr>
      <vt:lpstr>Число Пи</vt:lpstr>
      <vt:lpstr>МОрзе</vt:lpstr>
      <vt:lpstr>Что будет добавлено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Электромобили. Будущее машиностроения</dc:title>
  <dc:creator>Admin</dc:creator>
  <cp:lastModifiedBy>Nellored Ted</cp:lastModifiedBy>
  <cp:revision>63</cp:revision>
  <dcterms:created xsi:type="dcterms:W3CDTF">2019-10-01T14:08:07Z</dcterms:created>
  <dcterms:modified xsi:type="dcterms:W3CDTF">2020-12-21T07:56:06Z</dcterms:modified>
</cp:coreProperties>
</file>