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61" r:id="rId3"/>
    <p:sldId id="257" r:id="rId4"/>
    <p:sldId id="265" r:id="rId5"/>
    <p:sldId id="258" r:id="rId6"/>
    <p:sldId id="259" r:id="rId7"/>
    <p:sldId id="264" r:id="rId8"/>
    <p:sldId id="263" r:id="rId9"/>
    <p:sldId id="267" r:id="rId10"/>
    <p:sldId id="266" r:id="rId11"/>
    <p:sldId id="26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B5E514-2655-4817-B6D0-1EEC2399996D}" v="1" dt="2020-10-12T16:17:25.1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0A28-D488-4C1E-BFCA-1455429A2493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ADD70-AAC2-4416-A806-A1663026FC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7337-3215-4344-8D31-D7AAC77F32BA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48DE5-FFCE-405D-A831-9E0977144A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97893-CDE3-488C-87B3-BCD3A37CAD68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6A79-E028-41FC-ADC9-62CCD21DAC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F420A-FC7D-4757-9CB8-1F61438D8860}" type="datetimeFigureOut">
              <a:rPr lang="ru-RU"/>
              <a:pPr>
                <a:defRPr/>
              </a:pPr>
              <a:t>02.11.2020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DA0EF-BE6D-479B-B86F-A7E5D0C40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D013-15AE-44D4-AF22-E74D3ADC21F2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0E93-9E89-4332-B8B7-F7F293595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C44A5-4DAC-42C4-BE32-9F1D035BEB53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46DC5-1201-4C9E-B0B7-EFFA2770D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7F0BE-A440-420D-B608-139251B4144F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C456A2-8B39-4055-8F8C-74DA5F825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8470-6AF1-4C2F-A2CE-2493EDD74AAD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2D566-E81C-47B4-8A56-B7C04F6EA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75DD1-E9DE-40A0-9378-1454BD705215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AB003-F47E-4362-BDAD-A1B9D93BF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785A-0F2E-41B7-8B26-7BBEEC63372A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DA47D-9898-4C81-986D-5AEC1C030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EB0A3-68B7-4C40-8DF9-B0E7A804438C}" type="datetimeFigureOut">
              <a:rPr lang="en-US"/>
              <a:pPr>
                <a:defRPr/>
              </a:pPr>
              <a:t>11/2/2020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3181A-004F-43EE-ACF8-7403656E7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86DE3A2-62BA-43A8-9B4A-3FCB9D17A56A}" type="datetimeFigureOut">
              <a:rPr lang="en-US"/>
              <a:pPr>
                <a:defRPr/>
              </a:pPr>
              <a:t>11/2/2020</a:t>
            </a:fld>
            <a:endParaRPr lang="en-US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dirty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5D8965D-D22D-459B-92E4-0811766BC1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2" r:id="rId4"/>
    <p:sldLayoutId id="2147483856" r:id="rId5"/>
    <p:sldLayoutId id="2147483851" r:id="rId6"/>
    <p:sldLayoutId id="2147483857" r:id="rId7"/>
    <p:sldLayoutId id="2147483858" r:id="rId8"/>
    <p:sldLayoutId id="2147483859" r:id="rId9"/>
    <p:sldLayoutId id="2147483850" r:id="rId10"/>
    <p:sldLayoutId id="2147483860" r:id="rId11"/>
  </p:sldLayoutIdLst>
  <p:transition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Book Antiqu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iscord.com/developers/applications" TargetMode="External"/><Relationship Id="rId2" Type="http://schemas.openxmlformats.org/officeDocument/2006/relationships/hyperlink" Target="https://discord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odejs.org/en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DAFEE109-E1D2-419E-887B-78AA29BFDE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2900" y="620688"/>
            <a:ext cx="8458200" cy="1222375"/>
          </a:xfrm>
        </p:spPr>
        <p:txBody>
          <a:bodyPr>
            <a:normAutofit/>
          </a:bodyPr>
          <a:lstStyle/>
          <a:p>
            <a:r>
              <a:rPr lang="ru-RU" sz="2800" dirty="0"/>
              <a:t>Бот для программы </a:t>
            </a:r>
            <a:r>
              <a:rPr lang="en-US" sz="2800" dirty="0"/>
              <a:t>Discord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939011"/>
            <a:ext cx="8458200" cy="914400"/>
          </a:xfrm>
        </p:spPr>
        <p:txBody>
          <a:bodyPr/>
          <a:lstStyle/>
          <a:p>
            <a:r>
              <a:rPr lang="ru-RU" dirty="0">
                <a:sym typeface="Quattrocento Sans"/>
              </a:rPr>
              <a:t>КОНСУЛЬТАНТ: КОНДРАШОВА ЮЛИЯ НИКОЛАЕВНА.</a:t>
            </a:r>
          </a:p>
          <a:p>
            <a:r>
              <a:rPr lang="ru-RU" dirty="0">
                <a:sym typeface="Quattrocento Sans"/>
              </a:rPr>
              <a:t>РУКОВОДИТЕЛЬ ПРОЕКТА: Лебедев Виктор</a:t>
            </a:r>
          </a:p>
          <a:p>
            <a:r>
              <a:rPr lang="ru-RU" dirty="0">
                <a:sym typeface="Quattrocento Sans"/>
              </a:rPr>
              <a:t>УЧАСТНИКИ ПРОЕКТА: Лебедев Виктор, Щербаков Артём.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Список источников информации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hlinkClick r:id="rId2"/>
              </a:rPr>
              <a:t>https://discord.com</a:t>
            </a:r>
            <a:r>
              <a:rPr lang="ru-RU" sz="2400" dirty="0"/>
              <a:t> (Сайт </a:t>
            </a:r>
            <a:r>
              <a:rPr lang="en-US" sz="2400" dirty="0"/>
              <a:t>discord)</a:t>
            </a:r>
          </a:p>
          <a:p>
            <a:r>
              <a:rPr lang="en-US" sz="2400" dirty="0">
                <a:hlinkClick r:id="rId3"/>
              </a:rPr>
              <a:t>https://discord.com/developers/applications</a:t>
            </a:r>
            <a:r>
              <a:rPr lang="en-US" sz="2400" dirty="0"/>
              <a:t> (</a:t>
            </a:r>
            <a:r>
              <a:rPr lang="ru-RU" sz="2400" dirty="0"/>
              <a:t>Аппликация</a:t>
            </a:r>
            <a:r>
              <a:rPr lang="en-US" sz="2400" dirty="0"/>
              <a:t>)</a:t>
            </a:r>
            <a:r>
              <a:rPr lang="ru-RU" sz="2400" dirty="0"/>
              <a:t> </a:t>
            </a:r>
          </a:p>
          <a:p>
            <a:r>
              <a:rPr lang="en-US" sz="2400" dirty="0">
                <a:hlinkClick r:id="rId4"/>
              </a:rPr>
              <a:t>https://nodejs.org/en/</a:t>
            </a:r>
            <a:r>
              <a:rPr lang="en-US" sz="2400" dirty="0"/>
              <a:t> (</a:t>
            </a:r>
            <a:r>
              <a:rPr lang="ru-RU" sz="2400" dirty="0"/>
              <a:t>Библиотека языка программирования </a:t>
            </a:r>
            <a:r>
              <a:rPr lang="en-US" sz="2400" dirty="0"/>
              <a:t>“</a:t>
            </a:r>
            <a:r>
              <a:rPr lang="en-US" sz="2400" dirty="0" err="1"/>
              <a:t>javascript</a:t>
            </a:r>
            <a:r>
              <a:rPr lang="en-US" sz="2400" dirty="0"/>
              <a:t>”)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71063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913" y="1412875"/>
            <a:ext cx="6808787" cy="4149725"/>
          </a:xfrm>
        </p:spPr>
        <p:txBody>
          <a:bodyPr spcFirstLastPara="1">
            <a:normAutofit/>
          </a:bodyPr>
          <a:lstStyle/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0" indent="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None/>
              <a:defRPr/>
            </a:pPr>
            <a:r>
              <a:rPr lang="ru-RU" sz="6000" dirty="0">
                <a:latin typeface="+mj-lt"/>
                <a:ea typeface="Quattrocento Sans"/>
                <a:cs typeface="Quattrocento Sans"/>
                <a:sym typeface="Quattrocento Sans"/>
              </a:rPr>
              <a:t>Спасибо За Внимание!</a:t>
            </a:r>
          </a:p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marL="457200" indent="-381000" algn="ctr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/>
            </a:pPr>
            <a:endParaRPr lang="ru-RU" sz="6000" dirty="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 txBox="1">
            <a:spLocks noGrp="1"/>
          </p:cNvSpPr>
          <p:nvPr>
            <p:ph type="title"/>
          </p:nvPr>
        </p:nvSpPr>
        <p:spPr>
          <a:xfrm>
            <a:off x="900113" y="260350"/>
            <a:ext cx="6808787" cy="652463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sz="2800" b="1" dirty="0">
                <a:ea typeface="Lora"/>
                <a:cs typeface="Lora"/>
                <a:sym typeface="Lora"/>
              </a:rPr>
              <a:t>Почему была выбрана данная тема</a:t>
            </a:r>
            <a:r>
              <a:rPr lang="en-US" sz="2800" b="1" dirty="0">
                <a:ea typeface="Lora"/>
                <a:cs typeface="Lora"/>
                <a:sym typeface="Lora"/>
              </a:rPr>
              <a:t>?</a:t>
            </a:r>
            <a:endParaRPr lang="ru-RU" sz="2800" b="1" dirty="0">
              <a:ea typeface="Lora"/>
              <a:cs typeface="Lora"/>
              <a:sym typeface="Lora"/>
            </a:endParaRPr>
          </a:p>
        </p:txBody>
      </p:sp>
      <p:sp>
        <p:nvSpPr>
          <p:cNvPr id="19458" name="Объект 2"/>
          <p:cNvSpPr txBox="1">
            <a:spLocks noGrp="1"/>
          </p:cNvSpPr>
          <p:nvPr>
            <p:ph idx="1"/>
          </p:nvPr>
        </p:nvSpPr>
        <p:spPr>
          <a:xfrm>
            <a:off x="827088" y="1412875"/>
            <a:ext cx="6810375" cy="4149725"/>
          </a:xfrm>
        </p:spPr>
        <p:txBody>
          <a:bodyPr>
            <a:normAutofit/>
          </a:bodyPr>
          <a:lstStyle/>
          <a:p>
            <a:pPr marL="76200" indent="0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Wingdings 2"/>
              <a:buNone/>
              <a:defRPr/>
            </a:pPr>
            <a:r>
              <a:rPr lang="ru-RU" sz="2400" dirty="0">
                <a:latin typeface="+mj-lt"/>
                <a:ea typeface="Quattrocento Sans"/>
                <a:cs typeface="Quattrocento Sans"/>
                <a:sym typeface="Quattrocento Sans"/>
              </a:rPr>
              <a:t>Так как это будет первый бот который будет отвечать на школьные вопросы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 txBox="1">
            <a:spLocks noGrp="1"/>
          </p:cNvSpPr>
          <p:nvPr>
            <p:ph type="title"/>
          </p:nvPr>
        </p:nvSpPr>
        <p:spPr>
          <a:xfrm>
            <a:off x="323850" y="476250"/>
            <a:ext cx="6808788" cy="581025"/>
          </a:xfrm>
        </p:spPr>
        <p:txBody>
          <a:bodyPr/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sz="3200" b="1" dirty="0">
                <a:ea typeface="Lora"/>
                <a:cs typeface="Lora"/>
                <a:sym typeface="Lora"/>
              </a:rPr>
              <a:t>Цель</a:t>
            </a:r>
          </a:p>
        </p:txBody>
      </p:sp>
      <p:sp>
        <p:nvSpPr>
          <p:cNvPr id="15362" name="Объект 2"/>
          <p:cNvSpPr txBox="1">
            <a:spLocks noGrp="1"/>
          </p:cNvSpPr>
          <p:nvPr>
            <p:ph idx="1"/>
          </p:nvPr>
        </p:nvSpPr>
        <p:spPr>
          <a:xfrm>
            <a:off x="14288" y="1412875"/>
            <a:ext cx="6810375" cy="4149725"/>
          </a:xfrm>
        </p:spPr>
        <p:txBody>
          <a:bodyPr>
            <a:normAutofit/>
          </a:bodyPr>
          <a:lstStyle/>
          <a:p>
            <a:pPr marL="76200" indent="0" fontAlgn="auto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Wingdings 2"/>
              <a:buNone/>
              <a:defRPr/>
            </a:pPr>
            <a:r>
              <a:rPr lang="ru-RU" sz="3600" dirty="0">
                <a:solidFill>
                  <a:schemeClr val="tx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Создать бота для программы </a:t>
            </a:r>
            <a:r>
              <a:rPr lang="en-US" sz="3600" dirty="0">
                <a:solidFill>
                  <a:schemeClr val="tx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discord</a:t>
            </a:r>
            <a:r>
              <a:rPr lang="ru-RU" sz="3600" dirty="0">
                <a:solidFill>
                  <a:schemeClr val="tx1"/>
                </a:solidFill>
                <a:latin typeface="+mj-lt"/>
                <a:ea typeface="Quattrocento Sans"/>
                <a:cs typeface="Quattrocento Sans"/>
                <a:sym typeface="Quattrocento Sans"/>
              </a:rPr>
              <a:t>, который будет выполнять команды ученика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838200"/>
          </a:xfrm>
        </p:spPr>
        <p:txBody>
          <a:bodyPr/>
          <a:lstStyle/>
          <a:p>
            <a:r>
              <a:rPr lang="ru-RU" dirty="0"/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050107"/>
            <a:ext cx="8686800" cy="4395117"/>
          </a:xfrm>
        </p:spPr>
        <p:txBody>
          <a:bodyPr/>
          <a:lstStyle/>
          <a:p>
            <a:r>
              <a:rPr lang="ru-RU" sz="2800" dirty="0"/>
              <a:t>1. Изучить </a:t>
            </a:r>
            <a:r>
              <a:rPr lang="en-US" sz="2800" dirty="0"/>
              <a:t>: </a:t>
            </a:r>
            <a:r>
              <a:rPr lang="ru-RU" sz="2800" dirty="0"/>
              <a:t>Команды для исполнения</a:t>
            </a:r>
          </a:p>
          <a:p>
            <a:r>
              <a:rPr lang="ru-RU" sz="2800" dirty="0"/>
              <a:t>2. Составить </a:t>
            </a:r>
            <a:r>
              <a:rPr lang="en-US" sz="2800" dirty="0"/>
              <a:t>:</a:t>
            </a:r>
            <a:r>
              <a:rPr lang="ru-RU" sz="2800" dirty="0"/>
              <a:t> Список команд</a:t>
            </a:r>
          </a:p>
          <a:p>
            <a:r>
              <a:rPr lang="ru-RU" sz="2800" dirty="0"/>
              <a:t>3. Проанализировать </a:t>
            </a:r>
            <a:r>
              <a:rPr lang="en-US" sz="2800" dirty="0"/>
              <a:t>:</a:t>
            </a:r>
            <a:r>
              <a:rPr lang="ru-RU" sz="2800" dirty="0"/>
              <a:t> Действия команд</a:t>
            </a:r>
          </a:p>
          <a:p>
            <a:r>
              <a:rPr lang="ru-RU" sz="2800" dirty="0"/>
              <a:t>4. Описать </a:t>
            </a:r>
            <a:r>
              <a:rPr lang="en-US" sz="2800" dirty="0"/>
              <a:t>:</a:t>
            </a:r>
            <a:r>
              <a:rPr lang="ru-RU" sz="2800" dirty="0"/>
              <a:t> Действия команд</a:t>
            </a:r>
          </a:p>
          <a:p>
            <a:r>
              <a:rPr lang="ru-RU" sz="2800" dirty="0"/>
              <a:t>5. Соотнести </a:t>
            </a:r>
            <a:r>
              <a:rPr lang="en-US" sz="2800" dirty="0"/>
              <a:t>:</a:t>
            </a:r>
            <a:r>
              <a:rPr lang="ru-RU" sz="2800" dirty="0"/>
              <a:t>  Какие команды больше используются</a:t>
            </a:r>
          </a:p>
          <a:p>
            <a:r>
              <a:rPr lang="en-US" sz="2800" dirty="0"/>
              <a:t>6</a:t>
            </a:r>
            <a:r>
              <a:rPr lang="ru-RU" sz="2800" dirty="0"/>
              <a:t>. Узнать </a:t>
            </a:r>
            <a:r>
              <a:rPr lang="en-US" sz="2800" dirty="0"/>
              <a:t>:</a:t>
            </a:r>
            <a:r>
              <a:rPr lang="ru-RU" sz="2800" dirty="0"/>
              <a:t> Какие команды больше нужны ученикам</a:t>
            </a:r>
            <a:r>
              <a:rPr lang="en-US" sz="2800" dirty="0"/>
              <a:t> (</a:t>
            </a:r>
            <a:r>
              <a:rPr lang="ru-RU" sz="2800"/>
              <a:t>Опрос)</a:t>
            </a:r>
            <a:endParaRPr lang="ru-RU" sz="2800" dirty="0"/>
          </a:p>
          <a:p>
            <a:r>
              <a:rPr lang="en-US" sz="2800" dirty="0"/>
              <a:t>7</a:t>
            </a:r>
            <a:r>
              <a:rPr lang="ru-RU" sz="2800" dirty="0"/>
              <a:t>. Создать </a:t>
            </a:r>
            <a:r>
              <a:rPr lang="en-US" sz="2800" dirty="0"/>
              <a:t>:</a:t>
            </a:r>
            <a:r>
              <a:rPr lang="ru-RU" sz="2800" dirty="0"/>
              <a:t> Название команд</a:t>
            </a:r>
          </a:p>
        </p:txBody>
      </p:sp>
    </p:spTree>
    <p:extLst>
      <p:ext uri="{BB962C8B-B14F-4D97-AF65-F5344CB8AC3E}">
        <p14:creationId xmlns:p14="http://schemas.microsoft.com/office/powerpoint/2010/main" val="89027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 txBox="1">
            <a:spLocks noGrp="1"/>
          </p:cNvSpPr>
          <p:nvPr>
            <p:ph type="title"/>
          </p:nvPr>
        </p:nvSpPr>
        <p:spPr>
          <a:xfrm>
            <a:off x="323850" y="404813"/>
            <a:ext cx="6808788" cy="581025"/>
          </a:xfrm>
        </p:spPr>
        <p:txBody>
          <a:bodyPr/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sz="3200" b="1" dirty="0">
                <a:ea typeface="Lora"/>
                <a:cs typeface="Lora"/>
                <a:sym typeface="Lora"/>
              </a:rPr>
              <a:t>Продукт</a:t>
            </a:r>
          </a:p>
        </p:txBody>
      </p:sp>
      <p:sp>
        <p:nvSpPr>
          <p:cNvPr id="16386" name="Объект 2"/>
          <p:cNvSpPr txBox="1">
            <a:spLocks noGrp="1"/>
          </p:cNvSpPr>
          <p:nvPr>
            <p:ph idx="1"/>
          </p:nvPr>
        </p:nvSpPr>
        <p:spPr>
          <a:xfrm>
            <a:off x="250825" y="1484313"/>
            <a:ext cx="7345511" cy="4149725"/>
          </a:xfrm>
        </p:spPr>
        <p:txBody>
          <a:bodyPr>
            <a:normAutofit/>
          </a:bodyPr>
          <a:lstStyle/>
          <a:p>
            <a:pPr marL="76200" indent="0">
              <a:spcBef>
                <a:spcPts val="600"/>
              </a:spcBef>
              <a:buClr>
                <a:srgbClr val="FFCD00"/>
              </a:buClr>
              <a:buSzPts val="2400"/>
              <a:buFont typeface="Quattrocento Sans"/>
              <a:buChar char="◉"/>
            </a:pPr>
            <a:r>
              <a:rPr lang="ru-RU" dirty="0">
                <a:sym typeface="Quattrocento Sans"/>
              </a:rPr>
              <a:t>Продуктом нашего проекта  будет </a:t>
            </a:r>
            <a:r>
              <a:rPr lang="en-US" dirty="0">
                <a:sym typeface="Quattrocento Sans"/>
              </a:rPr>
              <a:t>discord</a:t>
            </a:r>
            <a:r>
              <a:rPr lang="ru-RU" dirty="0">
                <a:sym typeface="Quattrocento Sans"/>
              </a:rPr>
              <a:t>-бот </a:t>
            </a:r>
            <a:r>
              <a:rPr lang="en-US" dirty="0">
                <a:sym typeface="Quattrocento Sans"/>
              </a:rPr>
              <a:t>“</a:t>
            </a:r>
            <a:r>
              <a:rPr lang="en-US" b="1" dirty="0">
                <a:sym typeface="Quattrocento Sans"/>
              </a:rPr>
              <a:t>1505</a:t>
            </a:r>
            <a:r>
              <a:rPr lang="en-US" dirty="0">
                <a:sym typeface="Quattrocento Sans"/>
              </a:rPr>
              <a:t>”</a:t>
            </a:r>
            <a:endParaRPr lang="ru-RU" dirty="0">
              <a:sym typeface="Quattrocento Sans"/>
            </a:endParaRPr>
          </a:p>
          <a:p>
            <a:pPr marL="76200" indent="0">
              <a:spcBef>
                <a:spcPts val="600"/>
              </a:spcBef>
              <a:buClr>
                <a:srgbClr val="FFCD00"/>
              </a:buClr>
              <a:buSzPts val="2400"/>
              <a:buFont typeface="Quattrocento Sans"/>
              <a:buChar char="◉"/>
            </a:pPr>
            <a:endParaRPr lang="ru-RU" b="0" u="sng" dirty="0">
              <a:solidFill>
                <a:schemeClr val="accent6"/>
              </a:solidFill>
              <a:effectLst/>
              <a:latin typeface="Whitney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2E0026-875A-49B5-ACFF-B05066E63C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511425"/>
            <a:ext cx="2447925" cy="104775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 txBox="1">
            <a:spLocks noGrp="1"/>
          </p:cNvSpPr>
          <p:nvPr>
            <p:ph type="title"/>
          </p:nvPr>
        </p:nvSpPr>
        <p:spPr>
          <a:xfrm>
            <a:off x="395288" y="476250"/>
            <a:ext cx="6810375" cy="581025"/>
          </a:xfrm>
        </p:spPr>
        <p:txBody>
          <a:bodyPr/>
          <a:lstStyle/>
          <a:p>
            <a:pPr fontAlgn="auto">
              <a:spcAft>
                <a:spcPts val="0"/>
              </a:spcAft>
              <a:buSzPts val="2000"/>
              <a:buFont typeface="Lora"/>
              <a:buNone/>
              <a:defRPr/>
            </a:pPr>
            <a:r>
              <a:rPr lang="ru-RU" sz="3200" b="1" dirty="0">
                <a:ea typeface="Lora"/>
                <a:cs typeface="Lora"/>
                <a:sym typeface="Lora"/>
              </a:rPr>
              <a:t>План работы</a:t>
            </a:r>
          </a:p>
        </p:txBody>
      </p:sp>
      <p:sp>
        <p:nvSpPr>
          <p:cNvPr id="17410" name="Объект 2"/>
          <p:cNvSpPr txBox="1">
            <a:spLocks noGrp="1"/>
          </p:cNvSpPr>
          <p:nvPr>
            <p:ph idx="1"/>
          </p:nvPr>
        </p:nvSpPr>
        <p:spPr>
          <a:xfrm>
            <a:off x="107950" y="1412875"/>
            <a:ext cx="6808788" cy="4149725"/>
          </a:xfrm>
        </p:spPr>
        <p:txBody>
          <a:bodyPr>
            <a:normAutofit fontScale="92500" lnSpcReduction="20000"/>
          </a:bodyPr>
          <a:lstStyle/>
          <a:p>
            <a:pPr marL="76200" indent="0"/>
            <a:r>
              <a:rPr lang="ru-RU" dirty="0">
                <a:sym typeface="Quattrocento Sans"/>
              </a:rPr>
              <a:t>План работы.</a:t>
            </a:r>
          </a:p>
          <a:p>
            <a:pPr marL="76200" indent="0">
              <a:buFont typeface="Wingdings 2" pitchFamily="18" charset="2"/>
              <a:buNone/>
            </a:pPr>
            <a:r>
              <a:rPr lang="en-US" sz="2000" dirty="0">
                <a:sym typeface="Quattrocento Sans"/>
              </a:rPr>
              <a:t>  </a:t>
            </a:r>
            <a:r>
              <a:rPr lang="ru-RU" sz="2000" dirty="0">
                <a:sym typeface="Quattrocento Sans"/>
              </a:rPr>
              <a:t>1. Определить тему</a:t>
            </a:r>
          </a:p>
          <a:p>
            <a:pPr marL="76200" indent="0">
              <a:buNone/>
            </a:pPr>
            <a:r>
              <a:rPr lang="ru-RU" sz="2000" dirty="0">
                <a:sym typeface="Quattrocento Sans"/>
              </a:rPr>
              <a:t>  2. Встреча с Консультантом проекта для определения плана работы </a:t>
            </a:r>
          </a:p>
          <a:p>
            <a:pPr marL="76200" indent="0"/>
            <a:r>
              <a:rPr lang="ru-RU" sz="2000" dirty="0">
                <a:sym typeface="Quattrocento Sans"/>
              </a:rPr>
              <a:t>3. Выявить проблему проекта, установить цели и  задачи, определить продукт</a:t>
            </a:r>
          </a:p>
          <a:p>
            <a:pPr marL="76200" indent="0"/>
            <a:r>
              <a:rPr lang="ru-RU" sz="2000" dirty="0">
                <a:sym typeface="Quattrocento Sans"/>
              </a:rPr>
              <a:t>4. Определиться со списком используемых источников</a:t>
            </a:r>
          </a:p>
          <a:p>
            <a:pPr marL="76200" indent="0"/>
            <a:r>
              <a:rPr lang="ru-RU" sz="2000" dirty="0">
                <a:sym typeface="Quattrocento Sans"/>
              </a:rPr>
              <a:t>5. Поиск информации</a:t>
            </a:r>
          </a:p>
          <a:p>
            <a:pPr marL="76200" indent="0"/>
            <a:r>
              <a:rPr lang="ru-RU" sz="2000" dirty="0">
                <a:sym typeface="Quattrocento Sans"/>
              </a:rPr>
              <a:t>6. Создание электронного портфолио.</a:t>
            </a:r>
          </a:p>
          <a:p>
            <a:pPr marL="76200" indent="0"/>
            <a:r>
              <a:rPr lang="ru-RU" sz="2000" dirty="0">
                <a:sym typeface="Quattrocento Sans"/>
              </a:rPr>
              <a:t>7. Предзащита проекта</a:t>
            </a:r>
          </a:p>
          <a:p>
            <a:pPr marL="76200" indent="0"/>
            <a:r>
              <a:rPr lang="ru-RU" sz="2000" dirty="0">
                <a:sym typeface="Quattrocento Sans"/>
              </a:rPr>
              <a:t>7. Реклама проекта</a:t>
            </a:r>
          </a:p>
          <a:p>
            <a:pPr marL="76200" indent="0"/>
            <a:r>
              <a:rPr lang="ru-RU" sz="2000" dirty="0">
                <a:sym typeface="Quattrocento Sans"/>
              </a:rPr>
              <a:t>7. Создание продукта</a:t>
            </a:r>
          </a:p>
          <a:p>
            <a:pPr marL="76200" indent="0"/>
            <a:r>
              <a:rPr lang="ru-RU" sz="2000" dirty="0">
                <a:sym typeface="Quattrocento Sans"/>
              </a:rPr>
              <a:t>8. Защита проекта.</a:t>
            </a: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РАСПРЕДЕЛЕНИЕ </a:t>
            </a:r>
            <a:r>
              <a:rPr lang="ru-RU" dirty="0" err="1"/>
              <a:t>ОБЯЗАНностей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+mj-lt"/>
              </a:rPr>
              <a:t>Щербаков Артём</a:t>
            </a:r>
            <a:r>
              <a:rPr lang="en-US" dirty="0">
                <a:latin typeface="+mj-lt"/>
              </a:rPr>
              <a:t> </a:t>
            </a:r>
            <a:r>
              <a:rPr lang="ru-RU" dirty="0">
                <a:latin typeface="+mj-lt"/>
              </a:rPr>
              <a:t>– оформление электронного портфолио, подготовка урока, создание рекламы, оформление презентации для защиты </a:t>
            </a:r>
            <a:r>
              <a:rPr lang="ru-RU" dirty="0" err="1">
                <a:latin typeface="+mj-lt"/>
              </a:rPr>
              <a:t>проэкта</a:t>
            </a:r>
            <a:endParaRPr lang="en-US" dirty="0">
              <a:latin typeface="+mj-lt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>
                <a:latin typeface="+mj-lt"/>
              </a:rPr>
              <a:t>Лебедев Виктор - поиск и систематизация информации, подготовка урока, создание бота, оформление презентации на предзащиту проекта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Grp="1"/>
          </p:cNvSpPr>
          <p:nvPr>
            <p:ph type="title"/>
          </p:nvPr>
        </p:nvSpPr>
        <p:spPr>
          <a:xfrm>
            <a:off x="683568" y="476672"/>
            <a:ext cx="6810375" cy="581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cs typeface="Arial" charset="0"/>
              </a:rPr>
              <a:t>Проблема</a:t>
            </a:r>
          </a:p>
        </p:txBody>
      </p:sp>
      <p:sp>
        <p:nvSpPr>
          <p:cNvPr id="32771" name="Text Box 3"/>
          <p:cNvSpPr txBox="1">
            <a:spLocks noGrp="1"/>
          </p:cNvSpPr>
          <p:nvPr>
            <p:ph idx="1"/>
          </p:nvPr>
        </p:nvSpPr>
        <p:spPr>
          <a:xfrm>
            <a:off x="684213" y="1628775"/>
            <a:ext cx="6810375" cy="4149725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>
                <a:latin typeface="Arial" charset="0"/>
                <a:cs typeface="Arial" charset="0"/>
              </a:rPr>
              <a:t> </a:t>
            </a:r>
            <a:r>
              <a:rPr lang="ru-RU" dirty="0">
                <a:latin typeface="+mj-lt"/>
                <a:cs typeface="Arial" charset="0"/>
              </a:rPr>
              <a:t>Проблема состоит в том, что не все люди знают что такое </a:t>
            </a:r>
            <a:r>
              <a:rPr lang="en-US" dirty="0">
                <a:latin typeface="+mj-lt"/>
                <a:cs typeface="Arial" charset="0"/>
              </a:rPr>
              <a:t>discord</a:t>
            </a:r>
            <a:r>
              <a:rPr lang="ru-RU" dirty="0">
                <a:latin typeface="+mj-lt"/>
                <a:cs typeface="Arial" charset="0"/>
              </a:rPr>
              <a:t>, и как им пользоваться</a:t>
            </a:r>
            <a:endParaRPr lang="en-US" dirty="0">
              <a:latin typeface="+mj-lt"/>
              <a:cs typeface="Arial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74CEA-8A57-467A-8C31-EDAC145EE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Опрос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E413A-3348-432B-945A-A157E2DB4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70% опрошенных выбрали создание команд по поиску заданий</a:t>
            </a:r>
          </a:p>
          <a:p>
            <a:r>
              <a:rPr lang="ru-RU" dirty="0"/>
              <a:t>30% опрошенных выбрали создание команд по поиску</a:t>
            </a:r>
            <a:r>
              <a:rPr lang="en-US" dirty="0"/>
              <a:t> </a:t>
            </a:r>
            <a:r>
              <a:rPr lang="ru-RU" dirty="0"/>
              <a:t>прочего, не связанного с учёбой</a:t>
            </a:r>
          </a:p>
        </p:txBody>
      </p:sp>
    </p:spTree>
    <p:extLst>
      <p:ext uri="{BB962C8B-B14F-4D97-AF65-F5344CB8AC3E}">
        <p14:creationId xmlns:p14="http://schemas.microsoft.com/office/powerpoint/2010/main" val="35769986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ерая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310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Book Antiqua</vt:lpstr>
      <vt:lpstr>Century Gothic</vt:lpstr>
      <vt:lpstr>Lora</vt:lpstr>
      <vt:lpstr>Quattrocento Sans</vt:lpstr>
      <vt:lpstr>Whitney</vt:lpstr>
      <vt:lpstr>Wingdings 2</vt:lpstr>
      <vt:lpstr>Трек</vt:lpstr>
      <vt:lpstr>Бот для программы Discord</vt:lpstr>
      <vt:lpstr>Почему была выбрана данная тема?</vt:lpstr>
      <vt:lpstr>Цель</vt:lpstr>
      <vt:lpstr>ЗАДАЧИ</vt:lpstr>
      <vt:lpstr>Продукт</vt:lpstr>
      <vt:lpstr>План работы</vt:lpstr>
      <vt:lpstr>РАСПРЕДЕЛЕНИЕ ОБЯЗАНностей</vt:lpstr>
      <vt:lpstr>Проблема</vt:lpstr>
      <vt:lpstr>Опрос</vt:lpstr>
      <vt:lpstr>Список источников информации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Электромобили. Будущее машиностроения</dc:title>
  <dc:creator>Admin</dc:creator>
  <cp:lastModifiedBy>Nellored Ted</cp:lastModifiedBy>
  <cp:revision>43</cp:revision>
  <dcterms:created xsi:type="dcterms:W3CDTF">2019-10-01T14:08:07Z</dcterms:created>
  <dcterms:modified xsi:type="dcterms:W3CDTF">2020-11-02T08:20:26Z</dcterms:modified>
</cp:coreProperties>
</file>