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5" r:id="rId6"/>
    <p:sldId id="267" r:id="rId7"/>
    <p:sldId id="266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считаете, </a:t>
            </a:r>
          </a:p>
          <a:p>
            <a: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сахар вызывает зависимость? 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считаете, сахар вызывает зависимость?  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000-48C9-9CEB-DEA41BC48CD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000-48C9-9CEB-DEA41BC48CD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000-48C9-9CEB-DEA41BC48CDD}"/>
              </c:ext>
            </c:extLst>
          </c:dPt>
          <c:dLbls>
            <c:dLbl>
              <c:idx val="2"/>
              <c:layout>
                <c:manualLayout>
                  <c:x val="7.5063429571303589E-2"/>
                  <c:y val="0.1648634545681789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00-48C9-9CEB-DEA41BC48C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</c:v>
                </c:pt>
                <c:pt idx="1">
                  <c:v>0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00-48C9-9CEB-DEA41BC48CD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Сахар - какой он?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Сахар - какой он?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ADF-465C-9179-CBD2C078866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ADF-465C-9179-CBD2C078866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ADF-465C-9179-CBD2C0788667}"/>
              </c:ext>
            </c:extLst>
          </c:dPt>
          <c:dLbls>
            <c:dLbl>
              <c:idx val="2"/>
              <c:layout>
                <c:manualLayout>
                  <c:x val="7.5063429571303589E-2"/>
                  <c:y val="0.1648634545681789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DF-465C-9179-CBD2C07886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Вредный</c:v>
                </c:pt>
                <c:pt idx="1">
                  <c:v>Полезный</c:v>
                </c:pt>
                <c:pt idx="2">
                  <c:v>Оба ответа верны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DF-465C-9179-CBD2C078866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8D1428-32D4-4514-9033-0AB1ED4A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6DFDA5-6D3E-4649-A663-9CF9A1DE8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EE1714-A694-4645-950E-9F5916EE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E402-C8F4-47D3-8048-2F0E6B20D54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24EDAB-9862-4D51-9399-531CCB4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BCCA0C-C30C-44B5-809B-FC1B8B0E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4C17-3E12-4A3B-8821-C08652B9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90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D5A7-C3C7-41CB-891E-053031368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FEC361-95EA-483A-81D4-252F9AA44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525965-E73E-4952-BE31-81CAFB3BB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E402-C8F4-47D3-8048-2F0E6B20D54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54E142-31E3-41A3-A6DE-01D3F571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E1A14D-EB76-41C2-9718-FAF72CAE6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4C17-3E12-4A3B-8821-C08652B9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43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D91BC8-1A10-4069-9217-04355EF619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9AF7CF-960E-4A85-9E7C-BBFBF4188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87EFCD-8F56-4050-84CF-05FACEA21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E402-C8F4-47D3-8048-2F0E6B20D54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FB4B6-F1E8-405E-9D6D-EE0022F3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B6B1BB-2EBE-4616-A72B-1A13EC89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4C17-3E12-4A3B-8821-C08652B9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07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00324-FE60-4AE2-996D-81C2FAEDC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1CD7EC-C5CD-49BD-8D22-3DDA3DA42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14032-8F84-47B8-A70C-B026B7E8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E402-C8F4-47D3-8048-2F0E6B20D54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83150-AF8C-4CAF-8002-75271607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57AC34-7AB8-4761-AF1E-5C1A4FC0F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4C17-3E12-4A3B-8821-C08652B9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9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F5CEB-3F02-41C4-ACF8-DDE6FB047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938D-2ECF-4CF9-900F-239DFF1A4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5C9B28-632B-44CA-955A-4C0F41BB1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E402-C8F4-47D3-8048-2F0E6B20D54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3C1CBA-C815-4578-A0B9-0CC9D0F54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FA30FF-6EA4-44AE-8538-0847E6878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4C17-3E12-4A3B-8821-C08652B9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50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4F809-B415-46EE-B6C3-483281C4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3352E2-5ECD-4C3F-9B2A-6FA985EB6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039990-ED62-4E1C-8E9D-561A853E6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A4AF57-7E1B-433E-A305-4DC56FAF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E402-C8F4-47D3-8048-2F0E6B20D54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3CBADF-E043-49CD-A69B-E628AE0ED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B12378-7A4B-4089-AA81-E44070D33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4C17-3E12-4A3B-8821-C08652B9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85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D8CD3-18E9-4F37-B779-2C73C05E8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764F84-8C00-4930-9A9C-9C4248355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121E97-13F5-428D-898E-7F1F9F14E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DEC754-F7C8-440B-9460-2A6D73446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24ACB9-8FE7-4C8B-B266-4F25A3A966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A18F58-D69B-4AEC-A90B-69A91602C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E402-C8F4-47D3-8048-2F0E6B20D54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9E346C-723B-465B-894A-85011DD72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C9A2EF-0114-4411-A725-DCDE011F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4C17-3E12-4A3B-8821-C08652B9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5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B1736-7EB1-4FFE-99DB-E718274B1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80BBC3-0651-4080-AEBA-0F02CF25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E402-C8F4-47D3-8048-2F0E6B20D54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7ADBA0-B861-41C3-A6AD-C172374BD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8E7A43-F7AE-4C6E-BEDC-1B459D0D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4C17-3E12-4A3B-8821-C08652B9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46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1A5D5B-1258-4C6A-9D57-D7B3218A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E402-C8F4-47D3-8048-2F0E6B20D54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1129EA-1C34-4597-8438-E0009AFA0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469886-BA02-43CF-A0C3-5A4DA6863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4C17-3E12-4A3B-8821-C08652B9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58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33522-631A-49AF-98BA-3A9E51E7C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D6EDB9-3ED6-49C1-8A2F-5848AF4D7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B21F13-3A44-4BD0-BE33-2791E0E43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A2707F-6AEE-4ED8-AFF9-7BDB2F4F9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E402-C8F4-47D3-8048-2F0E6B20D54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2AEC42-E058-4C46-B393-2F0800B04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C12034-8B5E-4589-9B01-0C97C8F5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4C17-3E12-4A3B-8821-C08652B9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38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4A87B-2702-47A6-945F-1719510B3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14FA67-A9EE-49B3-B5D7-1A8F399F07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B5786B-94A4-4B0C-A214-1EC524B85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979409-1380-4B1E-A9A1-41370119F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E402-C8F4-47D3-8048-2F0E6B20D54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873578-904C-4CF9-822A-138213C3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594CC3-0EF7-46FA-8380-A0325FD8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4C17-3E12-4A3B-8821-C08652B9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97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3E323-BCDB-40FA-A36C-CB37F87CE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6E350-29A5-4637-9DFB-234AB4D5D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DC4823-58DA-42D4-94C8-9F5DE2134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6E402-C8F4-47D3-8048-2F0E6B20D54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FDB1F6-0BD8-4269-8FF2-FA29BD6D4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CA0C14-EC2C-46D2-BE7F-56E8DCD4F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F4C17-3E12-4A3B-8821-C08652B9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84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43AD4-7219-4BD2-9B5A-8E65EB457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206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на тему: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«Сахар – новая зависимость».</a:t>
            </a:r>
            <a:endParaRPr lang="ru-RU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CE72C2-E0D4-4DCF-8827-8AB1F368D2AA}"/>
              </a:ext>
            </a:extLst>
          </p:cNvPr>
          <p:cNvSpPr txBox="1">
            <a:spLocks noChangeArrowheads="1"/>
          </p:cNvSpPr>
          <p:nvPr/>
        </p:nvSpPr>
        <p:spPr>
          <a:xfrm>
            <a:off x="1101081" y="78164"/>
            <a:ext cx="9144000" cy="576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города Москвы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 1505 «Преображенская»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47519E9-E465-4FCC-B31B-63C57BB53400}"/>
              </a:ext>
            </a:extLst>
          </p:cNvPr>
          <p:cNvSpPr txBox="1">
            <a:spLocks noChangeArrowheads="1"/>
          </p:cNvSpPr>
          <p:nvPr/>
        </p:nvSpPr>
        <p:spPr>
          <a:xfrm>
            <a:off x="7839233" y="3997055"/>
            <a:ext cx="4031481" cy="3140967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	Выполнили: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ученицы 7 «Ж» класса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Кордонская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Бойчук Динара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Лукичёва Анастасия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	Консультант: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педагог-психолог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Никифорова В.В.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75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9517B86-B1EB-41DC-98FD-C2CA673EF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760" y="91440"/>
            <a:ext cx="10088880" cy="6688051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Механизм сахарной зависимости ничем не отличается от наркотической. Вы съедаете конфету – ваш мозг получает удовольствие – вы тянетесь за следующей. 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как же справиться </a:t>
            </a:r>
          </a:p>
          <a:p>
            <a:pPr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сахарной зависимостью?! </a:t>
            </a:r>
          </a:p>
          <a:p>
            <a:pPr indent="0">
              <a:lnSpc>
                <a:spcPct val="150000"/>
              </a:lnSpc>
              <a:spcAft>
                <a:spcPts val="800"/>
              </a:spcAft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Вырваться из этого круга можно только одним способом: кардинально пересмотреть свой рацион. Заменив быстрее углеводы медленными, вы сможете за пару недель перестроить свой рацион.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р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екомендуем употреблять как можно меньше продуктов, от которых мы впадаем в психологическую зависимость и которые разрушительно влияют на наше здоровье.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AA5636-AED7-4BEE-AFD2-BDFF20702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185" y="1339274"/>
            <a:ext cx="4591448" cy="256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09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AAE1D-2462-49EF-87FF-C7B5E03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58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Питайтесь осознанно! 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10779E-9350-4874-A382-3122B109B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0" y="1783080"/>
            <a:ext cx="49377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7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79010-810D-48BB-91D2-A8AE0619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309"/>
            <a:ext cx="10515600" cy="103480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проблема проекта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476BE6-003B-47A7-A482-BD0EBE9FD98C}"/>
              </a:ext>
            </a:extLst>
          </p:cNvPr>
          <p:cNvSpPr txBox="1"/>
          <p:nvPr/>
        </p:nvSpPr>
        <p:spPr>
          <a:xfrm>
            <a:off x="2139518" y="1593034"/>
            <a:ext cx="9623394" cy="4977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люди всё больше интересуются своим здоровьем. Все осуждают никотиновую и наркотическую зависимости. Но умалчивают о зависимости от сахара.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все слышали о влиянии сахара на мозг. Но мало кто знает, что зависимость от сахара похожа на наркозависимость. А ведь она развивается в 8 раз быстрее.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этом доступ к никотину и наркотическим веществам у людей ограничен, а сахар доступен всем начиная с самого раннего возраста и продаётся без ограничений.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нашем проекте мы рассматриваем воздействие белого сахара на организм человека.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02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2A868-4DC2-4161-A062-C1EDFA8B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7523F7-60C8-4379-9E36-8325B4D89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826" y="2389832"/>
            <a:ext cx="2148397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светить проблему сахарной зависимости и показать полезную альтернативу (замену).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33F924-6AEB-4805-BAD0-D2E82690C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88" y="1844763"/>
            <a:ext cx="7349786" cy="476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66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A0F147-8BA7-489C-90BD-BCF447D477A4}"/>
              </a:ext>
            </a:extLst>
          </p:cNvPr>
          <p:cNvSpPr txBox="1"/>
          <p:nvPr/>
        </p:nvSpPr>
        <p:spPr>
          <a:xfrm>
            <a:off x="7961745" y="1958109"/>
            <a:ext cx="362989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Опасное влияние сахара и кокаина на мозг человека. </a:t>
            </a:r>
          </a:p>
          <a:p>
            <a:pPr algn="just"/>
            <a:endParaRPr lang="ru-RU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МРТ-снимки головного мозга человека сделанные во время потребления кокаина и сахара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FE51DBF-171A-4771-BD7F-A06B7A2F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419"/>
            <a:ext cx="10515600" cy="78874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сахара на мозг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4D0023-09FA-4424-9CEF-B04B99F86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9" y="1579231"/>
            <a:ext cx="73723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50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CAC1C-A764-44A1-99FD-7CF10A93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0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Опрос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70926E-DE8D-43FB-8719-0C443601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462" y="2466109"/>
            <a:ext cx="10515600" cy="4391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 опрос состоял из 5 простых вопросов с вариантами ответа.</a:t>
            </a:r>
          </a:p>
          <a:p>
            <a:pPr marL="0" indent="0">
              <a:buNone/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приблизительная дневная норма сахара для взрослого человека? </a:t>
            </a:r>
          </a:p>
          <a:p>
            <a:pPr marL="0" indent="0">
              <a:buNone/>
            </a:pPr>
            <a:r>
              <a:rPr lang="ru-RU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(25-50 </a:t>
            </a:r>
            <a:r>
              <a:rPr lang="ru-RU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сахара содержится в батончике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Mars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50г? </a:t>
            </a:r>
            <a:r>
              <a:rPr lang="ru-RU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(32гр)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Сахар - какой он?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(вредный, полезный, оба ответа верны)</a:t>
            </a:r>
          </a:p>
          <a:p>
            <a:pPr marL="0" indent="0">
              <a:buNone/>
            </a:pP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сахара в 1 литре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Coca-cola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(106 </a:t>
            </a:r>
            <a:r>
              <a:rPr lang="ru-RU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Вы считаете, сахар вызывает зависимость? </a:t>
            </a:r>
            <a:r>
              <a:rPr lang="ru-RU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(да, нет, не знаю)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427487-BA1D-453C-A542-61B3FAA05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60" y="0"/>
            <a:ext cx="2596718" cy="2596718"/>
          </a:xfrm>
          <a:prstGeom prst="rect">
            <a:avLst/>
          </a:prstGeom>
        </p:spPr>
      </p:pic>
      <p:pic>
        <p:nvPicPr>
          <p:cNvPr id="6" name="Рисунок 5" descr="Лупа">
            <a:extLst>
              <a:ext uri="{FF2B5EF4-FFF2-40B4-BE49-F238E27FC236}">
                <a16:creationId xmlns:a16="http://schemas.microsoft.com/office/drawing/2014/main" id="{BF7543E0-F1CB-41BA-A861-0364C60E4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7759" y="3367809"/>
            <a:ext cx="551873" cy="551873"/>
          </a:xfrm>
          <a:prstGeom prst="rect">
            <a:avLst/>
          </a:prstGeom>
        </p:spPr>
      </p:pic>
      <p:pic>
        <p:nvPicPr>
          <p:cNvPr id="7" name="Рисунок 6" descr="Лупа">
            <a:extLst>
              <a:ext uri="{FF2B5EF4-FFF2-40B4-BE49-F238E27FC236}">
                <a16:creationId xmlns:a16="http://schemas.microsoft.com/office/drawing/2014/main" id="{D3B34211-E9D6-41D1-BCA1-F4182B85B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7759" y="4631076"/>
            <a:ext cx="551873" cy="551873"/>
          </a:xfrm>
          <a:prstGeom prst="rect">
            <a:avLst/>
          </a:prstGeom>
        </p:spPr>
      </p:pic>
      <p:pic>
        <p:nvPicPr>
          <p:cNvPr id="8" name="Рисунок 7" descr="Лупа">
            <a:extLst>
              <a:ext uri="{FF2B5EF4-FFF2-40B4-BE49-F238E27FC236}">
                <a16:creationId xmlns:a16="http://schemas.microsoft.com/office/drawing/2014/main" id="{542B39A1-5960-4AB9-86A5-703D9971C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9965" y="4183496"/>
            <a:ext cx="551873" cy="551873"/>
          </a:xfrm>
          <a:prstGeom prst="rect">
            <a:avLst/>
          </a:prstGeom>
        </p:spPr>
      </p:pic>
      <p:pic>
        <p:nvPicPr>
          <p:cNvPr id="9" name="Рисунок 8" descr="Лупа">
            <a:extLst>
              <a:ext uri="{FF2B5EF4-FFF2-40B4-BE49-F238E27FC236}">
                <a16:creationId xmlns:a16="http://schemas.microsoft.com/office/drawing/2014/main" id="{78F8B97B-2CEC-4CBA-B3D9-5362C8CCA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7760" y="5152737"/>
            <a:ext cx="551873" cy="551873"/>
          </a:xfrm>
          <a:prstGeom prst="rect">
            <a:avLst/>
          </a:prstGeom>
        </p:spPr>
      </p:pic>
      <p:pic>
        <p:nvPicPr>
          <p:cNvPr id="10" name="Рисунок 9" descr="Лупа">
            <a:extLst>
              <a:ext uri="{FF2B5EF4-FFF2-40B4-BE49-F238E27FC236}">
                <a16:creationId xmlns:a16="http://schemas.microsoft.com/office/drawing/2014/main" id="{75C91A77-985A-464E-B7C4-7593EF8B8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7759" y="5570105"/>
            <a:ext cx="551873" cy="55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7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B23AEF23-7594-449C-A50E-6A9E9AE50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790AC81-4B36-4B1F-8DE7-FA2D75C618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8814782"/>
              </p:ext>
            </p:extLst>
          </p:nvPr>
        </p:nvGraphicFramePr>
        <p:xfrm>
          <a:off x="0" y="1274618"/>
          <a:ext cx="12191999" cy="5583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4D627D-32E4-46C3-892A-914D66C5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по результатам опроса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68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A8B78D57-83E6-4C18-A1BC-0341CA03CC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4016927"/>
              </p:ext>
            </p:extLst>
          </p:nvPr>
        </p:nvGraphicFramePr>
        <p:xfrm>
          <a:off x="0" y="1376218"/>
          <a:ext cx="12192000" cy="5481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C4F7F5C-AB44-4C3C-98A2-0035F765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по результатам опроса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850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78D7ACA-8243-441E-99D6-95634A67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781" y="375920"/>
            <a:ext cx="4787859" cy="41049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данным ВОЗ приблизительная норма сахара в день для взрослого здорового мужчины не должна превышать 25-50гр. 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можем рассчитать употребление белого сахара, который добавляем в кашу, чай и т.п., но как узнать сколько мы съедаем сахара в день, если он содержится практически во всех продуктах?!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Приведём примеры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BC1A3-D685-4688-A565-B586B365430C}"/>
              </a:ext>
            </a:extLst>
          </p:cNvPr>
          <p:cNvSpPr txBox="1"/>
          <p:nvPr/>
        </p:nvSpPr>
        <p:spPr>
          <a:xfrm>
            <a:off x="7313951" y="4480878"/>
            <a:ext cx="47668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Получается, что сахар нас окружает. И мы употребляем его в больших количествах даже не осознавая этого. Так как же узнать, есть ли у нас зависимость?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1AD9C0-02BD-4620-9392-81676B6B6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88623" cy="6858000"/>
          </a:xfrm>
          <a:prstGeom prst="rect">
            <a:avLst/>
          </a:prstGeom>
        </p:spPr>
      </p:pic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63E07C33-37A1-4AC8-A98A-66CCFD10F6D5}"/>
              </a:ext>
            </a:extLst>
          </p:cNvPr>
          <p:cNvSpPr/>
          <p:nvPr/>
        </p:nvSpPr>
        <p:spPr>
          <a:xfrm rot="10800000">
            <a:off x="7815539" y="3693160"/>
            <a:ext cx="883920" cy="406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51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904D5-D998-4889-ABBD-6CDB1DEFC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10515600" cy="1325563"/>
          </a:xfrm>
        </p:spPr>
        <p:txBody>
          <a:bodyPr/>
          <a:lstStyle/>
          <a:p>
            <a:pPr algn="ctr"/>
            <a:r>
              <a:rPr lang="ru-RU" sz="4000" b="1" spc="-1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Четыре признака сахарной зависимости: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C10E85-7F8D-4457-9A89-9F1AF6C68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300" y="1536063"/>
            <a:ext cx="8915400" cy="4351338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b="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Сладкое Вас успокаивает;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b="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 чувствуете потребность в сладком;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b="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 сладкого вы ощущаете беспокойство;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b="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 компенсируете нехватку сахара.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C56187-A069-4CC9-8CB3-CAFBCFC1F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80" y="3460944"/>
            <a:ext cx="4541520" cy="33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33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501</Words>
  <Application>Microsoft Office PowerPoint</Application>
  <PresentationFormat>Широкоэкранный</PresentationFormat>
  <Paragraphs>53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Проект на тему:  «Сахар – новая зависимость».</vt:lpstr>
      <vt:lpstr>Актуальность и проблема проекта</vt:lpstr>
      <vt:lpstr>Цель проекта</vt:lpstr>
      <vt:lpstr>Влияние сахара на мозг</vt:lpstr>
      <vt:lpstr>Опрос</vt:lpstr>
      <vt:lpstr>График по результатам опроса</vt:lpstr>
      <vt:lpstr>График по результатам опроса</vt:lpstr>
      <vt:lpstr>Презентация PowerPoint</vt:lpstr>
      <vt:lpstr>Четыре признака сахарной зависимости: </vt:lpstr>
      <vt:lpstr>Презентация PowerPoint</vt:lpstr>
      <vt:lpstr>Питайтесь осознанно!        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  «Сахар – новая зависимость».</dc:title>
  <dc:creator>Никифорова Вероника Викторовна</dc:creator>
  <cp:lastModifiedBy>Никифорова Вероника Викторовна</cp:lastModifiedBy>
  <cp:revision>17</cp:revision>
  <dcterms:created xsi:type="dcterms:W3CDTF">2021-02-01T14:30:16Z</dcterms:created>
  <dcterms:modified xsi:type="dcterms:W3CDTF">2021-02-05T07:54:11Z</dcterms:modified>
</cp:coreProperties>
</file>