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</a:t>
            </a:r>
          </a:p>
          <a:p>
            <a: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сахар вызывает зависимость? 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сахар вызывает зависимость?  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A2-40DE-A616-2DE82D2DF0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A2-40DE-A616-2DE82D2DF0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A2-40DE-A616-2DE82D2DF0C7}"/>
              </c:ext>
            </c:extLst>
          </c:dPt>
          <c:dLbls>
            <c:dLbl>
              <c:idx val="2"/>
              <c:layout>
                <c:manualLayout>
                  <c:x val="7.5063429571303589E-2"/>
                  <c:y val="0.164863454568178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A2-40DE-A616-2DE82D2DF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A2-40DE-A616-2DE82D2DF0C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Сахар - какой он?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Сахар - какой он?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25-4857-B92C-8B7E40AAF20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25-4857-B92C-8B7E40AAF2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25-4857-B92C-8B7E40AAF20F}"/>
              </c:ext>
            </c:extLst>
          </c:dPt>
          <c:dLbls>
            <c:dLbl>
              <c:idx val="2"/>
              <c:layout>
                <c:manualLayout>
                  <c:x val="7.5063429571303589E-2"/>
                  <c:y val="0.164863454568178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25-4857-B92C-8B7E40AAF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Вредный</c:v>
                </c:pt>
                <c:pt idx="1">
                  <c:v>Полезный</c:v>
                </c:pt>
                <c:pt idx="2">
                  <c:v>Оба ответа верны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25-4857-B92C-8B7E40AAF20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spc="100" baseline="0"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>
                <a:effectLst/>
              </a:rPr>
              <a:t>Какова приблизительная дневная норма сахара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ysClr val="window" lastClr="FFFFFF">
                    <a:lumMod val="9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b="1" dirty="0">
                <a:effectLst/>
              </a:rPr>
              <a:t>для взрослого человека?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1" i="0" u="none" strike="noStrike" kern="1200" spc="100" baseline="0">
              <a:solidFill>
                <a:sysClr val="window" lastClr="FFFFFF">
                  <a:lumMod val="95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Сахар - какой он?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C73-43B8-8B39-E62ED377C9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73-43B8-8B39-E62ED377C9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73-43B8-8B39-E62ED377C9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C73-43B8-8B39-E62ED377C912}"/>
              </c:ext>
            </c:extLst>
          </c:dPt>
          <c:dLbls>
            <c:dLbl>
              <c:idx val="2"/>
              <c:layout>
                <c:manualLayout>
                  <c:x val="8.8952318460192428E-2"/>
                  <c:y val="6.133295838020247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73-43B8-8B39-E62ED377C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25-50гр</c:v>
                </c:pt>
                <c:pt idx="1">
                  <c:v>не более 30 гр</c:v>
                </c:pt>
                <c:pt idx="2">
                  <c:v>не более 100 гр</c:v>
                </c:pt>
                <c:pt idx="3">
                  <c:v>60-80 гр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73-43B8-8B39-E62ED377C9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D1428-32D4-4514-9033-0AB1ED4A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DFDA5-6D3E-4649-A663-9CF9A1DE8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E1714-A694-4645-950E-9F5916EE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4EDAB-9862-4D51-9399-531CCB4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CCA0C-C30C-44B5-809B-FC1B8B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0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D5A7-C3C7-41CB-891E-05303136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FEC361-95EA-483A-81D4-252F9AA44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25965-E73E-4952-BE31-81CAFB3B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4E142-31E3-41A3-A6DE-01D3F571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1A14D-EB76-41C2-9718-FAF72CAE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3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D91BC8-1A10-4069-9217-04355EF61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9AF7CF-960E-4A85-9E7C-BBFBF4188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7EFCD-8F56-4050-84CF-05FACEA2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FB4B6-F1E8-405E-9D6D-EE0022F3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6B1BB-2EBE-4616-A72B-1A13EC8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7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00324-FE60-4AE2-996D-81C2FAED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CD7EC-C5CD-49BD-8D22-3DDA3DA4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14032-8F84-47B8-A70C-B026B7E8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83150-AF8C-4CAF-8002-75271607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7AC34-7AB8-4761-AF1E-5C1A4FC0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F5CEB-3F02-41C4-ACF8-DDE6FB04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938D-2ECF-4CF9-900F-239DFF1A4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C9B28-632B-44CA-955A-4C0F41BB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C1CBA-C815-4578-A0B9-0CC9D0F5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A30FF-6EA4-44AE-8538-0847E687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4F809-B415-46EE-B6C3-483281C4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352E2-5ECD-4C3F-9B2A-6FA985EB6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039990-ED62-4E1C-8E9D-561A853E6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A4AF57-7E1B-433E-A305-4DC56FAF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BADF-E043-49CD-A69B-E628AE0E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B12378-7A4B-4089-AA81-E44070D3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5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D8CD3-18E9-4F37-B779-2C73C05E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64F84-8C00-4930-9A9C-9C4248355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121E97-13F5-428D-898E-7F1F9F14E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DEC754-F7C8-440B-9460-2A6D73446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4ACB9-8FE7-4C8B-B266-4F25A3A96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A18F58-D69B-4AEC-A90B-69A91602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9E346C-723B-465B-894A-85011DD7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C9A2EF-0114-4411-A725-DCDE011F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B1736-7EB1-4FFE-99DB-E718274B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80BBC3-0651-4080-AEBA-0F02CF2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7ADBA0-B861-41C3-A6AD-C172374B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8E7A43-F7AE-4C6E-BEDC-1B459D0D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6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1A5D5B-1258-4C6A-9D57-D7B3218A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1129EA-1C34-4597-8438-E0009AFA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469886-BA02-43CF-A0C3-5A4DA686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8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33522-631A-49AF-98BA-3A9E51E7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6EDB9-3ED6-49C1-8A2F-5848AF4D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B21F13-3A44-4BD0-BE33-2791E0E43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A2707F-6AEE-4ED8-AFF9-7BDB2F4F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2AEC42-E058-4C46-B393-2F0800B0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C12034-8B5E-4589-9B01-0C97C8F5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8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4A87B-2702-47A6-945F-1719510B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14FA67-A9EE-49B3-B5D7-1A8F399F0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B5786B-94A4-4B0C-A214-1EC524B85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79409-1380-4B1E-A9A1-41370119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73578-904C-4CF9-822A-138213C3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94CC3-0EF7-46FA-8380-A0325FD8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3E323-BCDB-40FA-A36C-CB37F87C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6E350-29A5-4637-9DFB-234AB4D5D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C4823-58DA-42D4-94C8-9F5DE2134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E402-C8F4-47D3-8048-2F0E6B20D54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DB1F6-0BD8-4269-8FF2-FA29BD6D4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A0C14-EC2C-46D2-BE7F-56E8DCD4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4C17-3E12-4A3B-8821-C08652B9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43AD4-7219-4BD2-9B5A-8E65EB457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20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на тему: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«Сахар – новая зависимость».</a:t>
            </a:r>
            <a:endParaRPr lang="ru-RU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E72C2-E0D4-4DCF-8827-8AB1F368D2AA}"/>
              </a:ext>
            </a:extLst>
          </p:cNvPr>
          <p:cNvSpPr txBox="1">
            <a:spLocks noChangeArrowheads="1"/>
          </p:cNvSpPr>
          <p:nvPr/>
        </p:nvSpPr>
        <p:spPr>
          <a:xfrm>
            <a:off x="1101081" y="78164"/>
            <a:ext cx="914400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города Москвы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1505 «Преображенская»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7519E9-E465-4FCC-B31B-63C57BB53400}"/>
              </a:ext>
            </a:extLst>
          </p:cNvPr>
          <p:cNvSpPr txBox="1">
            <a:spLocks noChangeArrowheads="1"/>
          </p:cNvSpPr>
          <p:nvPr/>
        </p:nvSpPr>
        <p:spPr>
          <a:xfrm>
            <a:off x="7839233" y="3997055"/>
            <a:ext cx="4031481" cy="314096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Выполнили: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ученицы 7 «Ж» класса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Бойчук Динара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Лукичёва Анастасия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Консультант: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педагог-психолог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Никифорова В.В.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7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8E56B54-75D2-4B0B-A1ED-47C5DB2D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0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Опрос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3601D16-02D8-40B6-8478-533E38BB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462" y="2466109"/>
            <a:ext cx="10515600" cy="439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опрос состоял из 5 простых вопросов с вариантами ответа.</a:t>
            </a: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приблизительная дневная норма сахара для взрослого человека? </a:t>
            </a:r>
          </a:p>
          <a:p>
            <a:pPr marL="0" indent="0">
              <a:buNone/>
            </a:pP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(25-50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сахара содержится в батончике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50г?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(32гр)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Сахар - какой он?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(вредный, полезный, оба ответа верны)</a:t>
            </a:r>
          </a:p>
          <a:p>
            <a:pPr marL="0" indent="0">
              <a:buNone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сахара в 1 литре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Coca-cola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(106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сахар вызывает зависимость?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(да, нет, не знаю)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3971EA-C35A-41CF-9CBB-AD3B69C7F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60" y="0"/>
            <a:ext cx="2596718" cy="25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E6F3F04-D707-4D23-952F-C3F34CE9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 результатам опроса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218D69-F805-4336-AFB3-9CB1F9412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136343"/>
              </p:ext>
            </p:extLst>
          </p:nvPr>
        </p:nvGraphicFramePr>
        <p:xfrm>
          <a:off x="0" y="1274618"/>
          <a:ext cx="12191999" cy="558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6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23ACC5-EE5E-42E2-A02E-EDD89F7C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 результатам опроса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D4C8FFF-93D6-4DC3-BC92-6A742B0DB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464281"/>
              </p:ext>
            </p:extLst>
          </p:nvPr>
        </p:nvGraphicFramePr>
        <p:xfrm>
          <a:off x="0" y="1376218"/>
          <a:ext cx="12192000" cy="548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85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3881678-5B10-451E-A138-CA3A54E43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344941"/>
              </p:ext>
            </p:extLst>
          </p:nvPr>
        </p:nvGraphicFramePr>
        <p:xfrm>
          <a:off x="0" y="1126836"/>
          <a:ext cx="12192000" cy="573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E2F1D64-E95B-4249-B782-625FB177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 результатам 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68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8D7ACA-8243-441E-99D6-95634A67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781" y="375920"/>
            <a:ext cx="4787859" cy="41049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ВОЗ приблизительная норма сахара в день для взрослого здорового мужчины не должна превышать 25-50гр.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рассчитать употребление белого сахара, который добавляем в кашу, чай и т.п., но как узнать сколько мы съедаем сахара в день, если он содержится практически во всех продуктах?!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Приведём примеры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BC1A3-D685-4688-A565-B586B365430C}"/>
              </a:ext>
            </a:extLst>
          </p:cNvPr>
          <p:cNvSpPr txBox="1"/>
          <p:nvPr/>
        </p:nvSpPr>
        <p:spPr>
          <a:xfrm>
            <a:off x="7313951" y="4480878"/>
            <a:ext cx="47668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Получается, что сахар нас окружает. И мы употребляем его в больших количествах даже не осознавая этого. Так как же узнать, есть ли у нас зависимость?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1AD9C0-02BD-4620-9392-81676B6B6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8623" cy="6858000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3E07C33-37A1-4AC8-A98A-66CCFD10F6D5}"/>
              </a:ext>
            </a:extLst>
          </p:cNvPr>
          <p:cNvSpPr/>
          <p:nvPr/>
        </p:nvSpPr>
        <p:spPr>
          <a:xfrm rot="10800000">
            <a:off x="7815539" y="3693160"/>
            <a:ext cx="883920" cy="406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1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3B35F5-3A43-498F-84D4-0CE4394A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10515600" cy="1325563"/>
          </a:xfrm>
        </p:spPr>
        <p:txBody>
          <a:bodyPr/>
          <a:lstStyle/>
          <a:p>
            <a:pPr algn="ctr"/>
            <a:r>
              <a:rPr lang="ru-RU" sz="4000" b="1" spc="-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Четыре признака сахарной зависимости: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A9E51D9-A178-4A13-B981-64AE2A67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536063"/>
            <a:ext cx="8915400" cy="4351338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Сладкое Вас успокаивает;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чувствуете потребность в сладком;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 сладкого вы ощущаете беспокойство;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компенсируете нехватку сахара.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50A3DF-5435-48BB-ACFD-6841DCA08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3460944"/>
            <a:ext cx="4541520" cy="33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0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23F6125-ADF8-48F7-AB77-7B04376E1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0" y="91440"/>
            <a:ext cx="10088880" cy="6688051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Механизм сахарной зависимости ничем не отличается от наркотической. Вы съедаете конфету – ваш мозг получает удовольствие – вы тянетесь за следующей.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же справиться </a:t>
            </a: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сахарной зависимостью?! </a:t>
            </a: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Вырваться из этого круга можно только одним способом: кардинально пересмотреть свой рацион. Заменив быстрее углеводы медленными, вы сможете за пару недель перестроить свой рацион.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екомендуем употреблять как можно меньше продуктов, от которых мы впадаем в психологическую зависимость и которые разрушительно влияют на наше здоровье.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E9CD2E-6775-4DA6-9972-68CD84E5A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85" y="1339274"/>
            <a:ext cx="4591448" cy="25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DF89CE4-602E-41F8-85B8-8F25D88E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8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Питайтесь осознанно!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832C63-2713-4D4A-8928-412C86D0C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1783080"/>
            <a:ext cx="49377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79010-810D-48BB-91D2-A8AE061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309"/>
            <a:ext cx="10515600" cy="10348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проблема 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76BE6-003B-47A7-A482-BD0EBE9FD98C}"/>
              </a:ext>
            </a:extLst>
          </p:cNvPr>
          <p:cNvSpPr txBox="1"/>
          <p:nvPr/>
        </p:nvSpPr>
        <p:spPr>
          <a:xfrm>
            <a:off x="2139518" y="1593034"/>
            <a:ext cx="9623394" cy="497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люди всё больше интересуются своим здоровьем. Все осуждают никотиновую и наркотическую зависимости. Но умалчивают о зависимости от сахара.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все слышали о влиянии сахара на мозг. Но мало кто знает, что зависимость от сахара похожа на наркозависимость. А ведь она развивается в 8 раз быстрее.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этом доступ к никотину и наркотическим веществам у людей ограничен, а сахар доступен всем начиная с самого раннего возраста и продаётся без ограничений.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нашем проекте мы рассматриваем воздействие белого сахара на организм человека.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4016F62-4C9A-4F2A-A4F1-D5AEF6AF46DB}"/>
              </a:ext>
            </a:extLst>
          </p:cNvPr>
          <p:cNvSpPr txBox="1">
            <a:spLocks/>
          </p:cNvSpPr>
          <p:nvPr/>
        </p:nvSpPr>
        <p:spPr>
          <a:xfrm>
            <a:off x="838200" y="257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AC7CFB-FF4A-490D-A6CB-06C7D414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826" y="2389832"/>
            <a:ext cx="214839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светить проблему сахарной зависимости и показать полезную альтернативу (замену).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3CE6CC-AC97-4B09-B88E-DC0CB705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88" y="1844763"/>
            <a:ext cx="7349786" cy="47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E5FB39D-7EF8-4C36-B5DA-88CEECA6C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04" y="340920"/>
            <a:ext cx="8489453" cy="6176160"/>
          </a:xfrm>
        </p:spPr>
      </p:pic>
    </p:spTree>
    <p:extLst>
      <p:ext uri="{BB962C8B-B14F-4D97-AF65-F5344CB8AC3E}">
        <p14:creationId xmlns:p14="http://schemas.microsoft.com/office/powerpoint/2010/main" val="380895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4E6B8-57E2-43C9-ACC3-F89D9B01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сахар?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Пищевая ценность и состав сахара.</a:t>
            </a: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22DEA9-C8C4-49A8-9B25-4B80F2F0A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752" y="2160969"/>
            <a:ext cx="9305161" cy="2244776"/>
          </a:xfrm>
        </p:spPr>
      </p:pic>
    </p:spTree>
    <p:extLst>
      <p:ext uri="{BB962C8B-B14F-4D97-AF65-F5344CB8AC3E}">
        <p14:creationId xmlns:p14="http://schemas.microsoft.com/office/powerpoint/2010/main" val="155291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B37C7-B9E5-431F-A701-5A614EB5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5" y="2277052"/>
            <a:ext cx="3343564" cy="1953202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делают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белый сахар?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F6AE1-36EA-4E97-BCD1-11142CE78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69" y="0"/>
            <a:ext cx="493586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2A403-F6E1-41F8-8F67-02179F78835E}"/>
              </a:ext>
            </a:extLst>
          </p:cNvPr>
          <p:cNvSpPr txBox="1"/>
          <p:nvPr/>
        </p:nvSpPr>
        <p:spPr>
          <a:xfrm>
            <a:off x="8688051" y="1908627"/>
            <a:ext cx="3503949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превращения сахарной свеклы в сахарный песок очень длительный, не простой и полный химических обработок, что уже говорит не в пользу данного продукта.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4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07F26C-7FCB-42BC-B250-6EC33EAC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60"/>
            <a:ext cx="10515600" cy="1325563"/>
          </a:xfrm>
        </p:spPr>
        <p:txBody>
          <a:bodyPr/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Вред белого сахара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957EB98-D4AE-4FB4-A3CD-F6B5EA56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135" y="1440873"/>
            <a:ext cx="9258670" cy="5292436"/>
          </a:xfrm>
        </p:spPr>
        <p:txBody>
          <a:bodyPr>
            <a:normAutofit fontScale="92500"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Добавленный сахар делает пищу слаще и ненадолго заряжает нас энергией. В это же время он наносит вред нашему здоровью, затрагивая почти все части тела и органы и вызывая серьезные проблемы в будущем.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ряд опытов, учёными был сделан вывод, что регулярное потребление сахара снизит ваше восприятие к удовольствиям испытываемым естественным путём. Для зависимых от сахара объятия ребёнка или поцелуй любимого человека, больше не будут приносить привычного удовольствия, реакция мозга на повседневные приятные вещи постепенно притупляется и атрофируется.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A93B2-1FB5-44DA-85F0-C0F74E8E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9418" y="2324389"/>
            <a:ext cx="1647388" cy="16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3B58E-2CBB-4EF7-A6D2-67DD3A18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82" y="0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вреден сахар для здоровья человека?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1AF48-7796-4153-BED5-5D9126D7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018" y="1551708"/>
            <a:ext cx="10002982" cy="530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Вызывает резистентность к инсулину;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Вызывает болезни сердца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(из-за триглицеридов);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Повреждает печень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(фруктоза)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Ведет к набору лишнего веса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(«пустые калории»)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Может привести к раку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(раковые клетки процветают в избытке сахара)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Заставляет потреблять больше пищи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(система контроля не работает должным образом, когда мы едим много фруктозы)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Разрушает зубы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(сахар – причина кариеса)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Увеличивает риск развития Альцгеймера и деменции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Вызывает диабет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(см. пункт 1)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Истощает запасы энергии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(клетки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орексина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подавляются сахаром);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Повышает кровяное давление. 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1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6D444-6CD4-46F7-B5FC-63B4D1E0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Польза сахара.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E7898C-A254-4C07-A683-9A6D9C79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418" y="1237673"/>
            <a:ext cx="10104582" cy="551382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Быстрая выработка энергии. Сахар – это простой углевод, который очень быстро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расщипляется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превращаясь в энергию. Но данная энергия быстро заканчивается.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Глюкоза. Из сахара наше тело получает глюкозы, которая необходима мозгу и печени. Но глюкоза также содержится в бананах, винограде (это природный сахар), бобах, фасоли, моркови и т.д.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Хорошее настроение, которое появляется после выработки серотонина «гормона радости».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кровообращения в головном и спинном мозге.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Умеренное регулярное употребление полезных сладостей может предотвратить риск развития тромбоза.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Пользу человек может получить при употреблении натурального сахара, который можно получить из фруктов, сухофруктов или меда, например.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938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861</Words>
  <Application>Microsoft Office PowerPoint</Application>
  <PresentationFormat>Широкоэкранный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Проект на тему:  «Сахар – новая зависимость».</vt:lpstr>
      <vt:lpstr>Актуальность и проблема проекта</vt:lpstr>
      <vt:lpstr>Презентация PowerPoint</vt:lpstr>
      <vt:lpstr>Презентация PowerPoint</vt:lpstr>
      <vt:lpstr>Что такое сахар?  Пищевая ценность и состав сахара.</vt:lpstr>
      <vt:lpstr>Как делают  белый сахар? </vt:lpstr>
      <vt:lpstr>Вред белого сахара</vt:lpstr>
      <vt:lpstr>Чем вреден сахар для здоровья человека?</vt:lpstr>
      <vt:lpstr>Польза сахара.</vt:lpstr>
      <vt:lpstr>Опрос</vt:lpstr>
      <vt:lpstr>График по результатам опроса</vt:lpstr>
      <vt:lpstr>График по результатам опроса</vt:lpstr>
      <vt:lpstr>График по результатам опроса</vt:lpstr>
      <vt:lpstr>Презентация PowerPoint</vt:lpstr>
      <vt:lpstr>Четыре признака сахарной зависимости: </vt:lpstr>
      <vt:lpstr>Презентация PowerPoint</vt:lpstr>
      <vt:lpstr>Питайтесь осознанно!        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  «Сахар – новая зависимость».</dc:title>
  <dc:creator>Никифорова Вероника Викторовна</dc:creator>
  <cp:lastModifiedBy>Никифорова Вероника Викторовна</cp:lastModifiedBy>
  <cp:revision>10</cp:revision>
  <dcterms:created xsi:type="dcterms:W3CDTF">2021-02-01T14:30:16Z</dcterms:created>
  <dcterms:modified xsi:type="dcterms:W3CDTF">2021-02-05T08:12:02Z</dcterms:modified>
</cp:coreProperties>
</file>