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5b0c102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5b0c102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a8ba6dee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a8ba6de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99f86435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99f8643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99f864359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99f864359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9b5e17c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9b5e17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9b5e17d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9b5e17d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b0182ced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b0182ced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b0182ce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b0182ce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b0182ced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b0182ced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a8ba6de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a8ba6de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AUTOLAYOUT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0" y="1057700"/>
            <a:ext cx="9144000" cy="7164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>
            <p:ph type="ctrTitle"/>
          </p:nvPr>
        </p:nvSpPr>
        <p:spPr>
          <a:xfrm>
            <a:off x="345650" y="1057700"/>
            <a:ext cx="7172100" cy="716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45650" y="1925025"/>
            <a:ext cx="7172100" cy="198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u.wikipedia.org/wiki/%D0%9F%D0%B0%D1%82%D1%80%D0%B8%D0%BE%D1%82_(%D0%BF%D0%B0%D1%80%D0%BA)#cite_note-12" TargetMode="External"/><Relationship Id="rId4" Type="http://schemas.openxmlformats.org/officeDocument/2006/relationships/hyperlink" Target="https://ru.wikipedia.org/w/index.php?title=%D0%A1%D0%BF%D0%B0%D1%81_%D0%9D%D0%B5%D1%80%D1%83%D0%BA%D0%BE%D1%82%D0%B2%D0%BE%D1%80%D0%BD%D1%8B%D0%B9_(%D0%B8%D0%BA%D0%BE%D0%BD%D0%B0,_%D0%A5%D1%80%D0%B0%D0%BC_%D0%92%D0%BE%D1%81%D0%BA%D1%80%D0%B5%D1%81%D0%B5%D0%BD%D0%B8%D1%8F_%D0%A5%D1%80%D0%B8%D1%81%D1%82%D0%BE%D0%B2%D0%B0_(%D0%9A%D1%83%D0%B1%D0%B8%D0%BD%D0%BA%D0%B0))&amp;action=edit&amp;redlink=1" TargetMode="External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7650" y="12759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4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Дети на страже Родины</a:t>
            </a:r>
            <a:endParaRPr sz="324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040">
              <a:solidFill>
                <a:schemeClr val="dk2"/>
              </a:solidFill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7650" y="2228475"/>
            <a:ext cx="7688700" cy="13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Консультант проекта: Сычева Елена Борисовна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Руководитель проекта: Захаров Семён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Участники проекта: Ушаков Федор, Васильев Георгий, Девяткин Павел, Алленов Ярослав, Гаджикуливи Давуд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7Д класс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645075" y="601925"/>
            <a:ext cx="5263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45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Парк «Патрио́т» — военно-патриотический парк культуры и отдыха Вооруженных сил Российской Федерации</a:t>
            </a:r>
            <a:endParaRPr sz="2740">
              <a:solidFill>
                <a:srgbClr val="FF0000"/>
              </a:solidFill>
            </a:endParaRPr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1940900" y="1582502"/>
            <a:ext cx="3774300" cy="26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«Свое название «Патриот» Парк получил не случайно: здесь все будет пронизано патриотизмом. Мы соберем на территории Парка музей авиации, музей бронетанковой техники, музей артиллерии, спортивные сооружения, спортивные тренажеры, исторические выставки, экспозиции образцов вооружений и техники. Мы сделаем проект, который будет позволять молодежи не только смотреть на экспонаты, но и поездить, полетать на военной технике, пострелять из боевого оружия, прыгнуть с парашютом»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3"/>
          <p:cNvSpPr txBox="1"/>
          <p:nvPr>
            <p:ph idx="2" type="body"/>
          </p:nvPr>
        </p:nvSpPr>
        <p:spPr>
          <a:xfrm>
            <a:off x="5908275" y="1274600"/>
            <a:ext cx="25929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 территории парка к 75‑летию Победы в Великой Отечественной войне завершилось строительство Главного храма Вооружённых сил Российской Федерации в честь Воскресения Христова. Закладной камень был освящён Патриархом Московским и всея Руси Кириллом в присутствии Президента России Владимира Путина и Министра обороны Российской Федерации Сергея Шойгу 19 сентября 2018 года. Сбор добровольных пожертвований на его возведение проводился с сентября 2018 года</a:t>
            </a:r>
            <a:r>
              <a:rPr baseline="30000" lang="ru" sz="9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[12]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13 марта 2019 года пресс-секретарь Президента России Дмитрий Песков сообщил, что глава государства перевёл личные средства на создание 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центральной иконы главного храма Вооружённых сил РФ</a:t>
            </a:r>
            <a:r>
              <a:rPr lang="ru" sz="9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 парке «Патриот» — образа Спаса Нерукотворного, которая также будет считаться главной иконой Вооружённых сил РФ. Икона и весь уникальный складень полностью создан на личные средства Путина.</a:t>
            </a:r>
            <a:endParaRPr sz="9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00" y="1582488"/>
            <a:ext cx="190500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727800" y="6062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Ролик:</a:t>
            </a:r>
            <a:r>
              <a:rPr lang="ru"/>
              <a:t> </a:t>
            </a:r>
            <a:r>
              <a:rPr lang="ru" sz="19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https://www.youtube.com/watch?v=rFsfleOqV_s&amp;t=41s</a:t>
            </a:r>
            <a:endParaRPr sz="193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0" y="1270675"/>
            <a:ext cx="4552200" cy="3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ru" sz="1402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Почему в годы ВОВ на защиту Родины встали дети?</a:t>
            </a:r>
            <a:endParaRPr sz="1402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/>
          <p:nvPr>
            <p:ph idx="2" type="body"/>
          </p:nvPr>
        </p:nvSpPr>
        <p:spPr>
          <a:xfrm>
            <a:off x="4552200" y="1270675"/>
            <a:ext cx="4424100" cy="3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Почему нужно не забывать о событиях ВОВ?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0" y="1515025"/>
            <a:ext cx="428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</a:rPr>
              <a:t>На борьбу с фашизмом встали все, даже дети. Они всем сердцем хотели приблизить победу и порой совершали настоящие подвиги: приносили оружие в оккупированные территории, были связными у партизан, добывали информацию в тылу врага, взрывали вражеские эшелоны. Дети участвовали в сооружении оборонных рубежей, помогали в госпиталях, организовывали концерты для раненых. 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473825" y="1568925"/>
            <a:ext cx="47130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1. Мы победили в этой войне самую сильную армию мира.                                                           2.Мы победили в этой войне самое страшное мировое зло – фашизм.                                              3.В этой войне героически сражались наши предки.                                                                            4.Мы создали для победы самое передовое оружие.                                                                   5.Наши генералы били противника своим тактическим и стратегическим умением. У всех на слуху имена Жукова, Рокоссовского, Буденного, но таких умных полководцев были тысячи.                                                                 6.Мы взяли Берлин и опередили наших западных союзников.                                                        7.Мы за месяц разбили огромную Квантунскую миллионную армию Японии в 1945. На самом деле многие историки считают, что именно это вынудило Японию подписать мирный договор с США.                                                                                                                                                    8.Мы освободили многие страны мира от немецкой и японской оккупации: Китай, Корею, Белоруссию, Украину, Польшу, Венгрию, Чехию и т. д.                                                                                            9.Наш народ продемонстрировал в этой войне свой героизм, доблесть, умение и интеллект.                                                                                            10.Наша страна и режим Иосифа Виссарионовича Сталина показал свою эффективность. Сталин был отличным управленцем и главнокомандующим. Многие его решения напрямую привели в победе над фашизмом.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21590" l="0" r="0" t="14646"/>
          <a:stretch/>
        </p:blipFill>
        <p:spPr>
          <a:xfrm>
            <a:off x="0" y="3177325"/>
            <a:ext cx="4424100" cy="19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870950" y="427450"/>
            <a:ext cx="6090900" cy="44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 проекта</a:t>
            </a:r>
            <a:r>
              <a:rPr lang="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Великая Отечественная война 1941-1945гг. была суровым испытанием для нашей страны.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Военные разведчики показали пример стойкости, мужества и патриотизма.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Они внесли неоценимый вклад в общее дело разгрома врага. Наравне с профессиональными разведчиками сражались совсем юные ребята, наши сверстники. Повзрослевшее детство Лени Голикова было наполнено такими испытаниями, что сегодня трудно поверить.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Юные герои порой делали то, что не под силу было сильным мужчинам. Что руководило ими в ту грозную пору? Ответственность за судьбу своей страны? Ненависть к оккупантам? Наверное, все вместе. Они совершили истинный подвиг.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Цель проекта</a:t>
            </a: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сохранить память о юном герое Великой Отечественной войны, герои Советского Союза, Лене Голикове; показать значение таких человеческих качеств как, смелость, мужество, патриотизм, активная жизненная позиция, уважения к истории своей страны.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00" y="539825"/>
            <a:ext cx="2747051" cy="426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4356150" y="672500"/>
            <a:ext cx="4744500" cy="46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ноября в нашей стране отмечается День военного разведчика. Это профессиональный праздник российских военных, который был установлен приказом Министра обороны Российской Федерации № 490 от 12 октября 2000 года.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Значение разведки оценил, живший ещё в IV в. до н.э., китайский мудрец У. Цзё. Он сказал: «Разведанный противник наполовину побеждён».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разведчиков нельзя выиграть и маленький бой, и великое сражение, и войну в целом. Это прекрасно знают все, от рядового до маршала.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 времена Киевской Руси разведка была делом государственной важности. Разведчиков тщательно подбирали и специально обучали. В наши дни роль разведки остается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важнейшим видом боевого обеспечения действий войск и гарантом государственной безопасности.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 год стал знаменательным для отечественной Службы внешней разведки. Служба внешней разведки отсчитывает свою историю с создания иностранного отдела ВЧК 20 декабря 1920 года. В этом году она отмечает своё 100-летие.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977000" y="1738250"/>
            <a:ext cx="410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6318950" y="1788125"/>
            <a:ext cx="41034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0" y="705300"/>
            <a:ext cx="4288600" cy="42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520600"/>
            <a:ext cx="76884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Великая Отечественная война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4341175" y="1215925"/>
            <a:ext cx="3903900" cy="38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9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рассвете 22 июня 1941 года фашистская Германия вероломно напала на Советский Союз.  На защиту Родины поднялась вся страна. Армия и народ, тыл и фронт  объединились под лозунгами: «Смерть немецким оккупантам!», «Всё для фронта, всё для победы!». Страна превратилась в единый грозный военный лагерь. Победа ковалась не только на фронте. Тысячи людей самоотверженно трудились на заводах и колхозных полях, обеспечивая защитников вооружением и продуктами.</a:t>
            </a:r>
            <a:endParaRPr sz="191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9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годы войны фашисты уничтожили 1710 советских городов и более 70 тысяч сел и деревень. Кровопролитная война длилась долгих четыре года (1418 дней и ночей). Погибли  около 27 миллионов советских воинов и мирных жителей.</a:t>
            </a:r>
            <a:endParaRPr sz="191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ru" sz="191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мае 1945 года после ожесточенных сражений наши войска взяли штурмом столицу фашистской Германии и водрузили флаг своего отечества над рейхстагом в центре Берлина. 9 мая вся наша страна отмечает День Победы.</a:t>
            </a:r>
            <a:endParaRPr sz="191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5" y="1135000"/>
            <a:ext cx="3148699" cy="39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0725" y="629975"/>
            <a:ext cx="40950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64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Юные Гер</a:t>
            </a:r>
            <a:r>
              <a:rPr lang="ru" sz="304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о</a:t>
            </a:r>
            <a:r>
              <a:rPr lang="ru" sz="264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и ВОВ</a:t>
            </a:r>
            <a:endParaRPr sz="264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583000" y="1303125"/>
            <a:ext cx="4060500" cy="3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1941-1945 г.г... В те далекие и страшные  годы дети потеряли самое дорогое в своей жизни – беззаботное детство. Многим из них пришлось наравне со взрослыми становиться за станки на заводе, работать в поле, чтобы прокормить семью. Многие дети войны – настоящие герои. Они помогали военным, ходили в разведку, соб</a:t>
            </a: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ирали орудия на поле боя, заботились о раненых. С 1941 по 1945 год в военных действиях принимали участие несколько десятков тысяч несовершеннолетних детей.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них не было времени на детство, им не достались годы, чтобы взрослеть. Они взрослели по минутам, ведь у войны не детское лицо.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Огромная роль в победе в Великой Отечественной войне 1941-1945 г.г. принадлежит именно детям и подросткам, которые не щадили своих жизней.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9F8F5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9F8F5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/>
          <p:nvPr>
            <p:ph idx="2" type="body"/>
          </p:nvPr>
        </p:nvSpPr>
        <p:spPr>
          <a:xfrm flipH="1">
            <a:off x="5734974" y="1700125"/>
            <a:ext cx="690600" cy="26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0" l="0" r="8366" t="13763"/>
          <a:stretch/>
        </p:blipFill>
        <p:spPr>
          <a:xfrm>
            <a:off x="5000525" y="629975"/>
            <a:ext cx="3720600" cy="236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4363" l="-4952" r="1551" t="-7765"/>
          <a:stretch/>
        </p:blipFill>
        <p:spPr>
          <a:xfrm>
            <a:off x="5303625" y="2916950"/>
            <a:ext cx="3063649" cy="21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2892350" y="486400"/>
            <a:ext cx="2824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Пионеры-герои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0" y="2442125"/>
            <a:ext cx="2967900" cy="31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ru" sz="15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Пионеры-герои</a:t>
            </a:r>
            <a:r>
              <a:rPr lang="ru" sz="15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— советские </a:t>
            </a:r>
            <a:r>
              <a:rPr lang="ru" sz="15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пионеры</a:t>
            </a:r>
            <a:r>
              <a:rPr lang="ru" sz="15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совершившие подвиги в годы </a:t>
            </a:r>
            <a:r>
              <a:rPr lang="ru" sz="15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475" y="941400"/>
            <a:ext cx="5784975" cy="398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0" y="569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0000"/>
                </a:solidFill>
              </a:rPr>
              <a:t>М</a:t>
            </a:r>
            <a:r>
              <a:rPr lang="ru">
                <a:solidFill>
                  <a:srgbClr val="FF0000"/>
                </a:solidFill>
              </a:rPr>
              <a:t>едаль Золотая Звезда или Герой СССР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0" y="1105075"/>
            <a:ext cx="39021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Медаль Золотая звезда-это знак отличия</a:t>
            </a: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лиц, удостоенных звания </a:t>
            </a:r>
            <a:r>
              <a:rPr lang="ru" sz="1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Героя Советского Союза</a:t>
            </a: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Учреждён 1 августа 1939 года. Одновременно с медалью вручался высший орден СССР — </a:t>
            </a:r>
            <a:r>
              <a:rPr lang="ru" sz="1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орден Ленина</a:t>
            </a: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.Идея учреждения специальной медали для лиц, удостоенных звания Героя Советского Союза, принадлежит Секретарю ЦК ВКП(б) </a:t>
            </a:r>
            <a:r>
              <a:rPr lang="ru" sz="1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И. В. Сталину</a:t>
            </a:r>
            <a:r>
              <a:rPr lang="ru" sz="145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.Подготовить варианты главного нагрудного знака СССР И. В. Сталин поручил советскому архитектору </a:t>
            </a:r>
            <a:r>
              <a:rPr lang="ru" sz="1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М. И. Мержанову. Из Юных героев ВОВ награждено примерно 5 человек</a:t>
            </a:r>
            <a:r>
              <a:rPr lang="ru" sz="16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525" y="1196050"/>
            <a:ext cx="4405250" cy="37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0" y="532075"/>
            <a:ext cx="76884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5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Партизан Лёня Голиков. Жив его подвиг в наших сердцах...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0" y="1350775"/>
            <a:ext cx="3774300" cy="37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7000"/>
              </a:lnSpc>
              <a:spcBef>
                <a:spcPts val="500"/>
              </a:spcBef>
              <a:spcAft>
                <a:spcPts val="0"/>
              </a:spcAft>
              <a:buSzPts val="523"/>
              <a:buNone/>
            </a:pPr>
            <a:r>
              <a:rPr lang="ru" sz="11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Родился Леонид Александрович Голиков 17 июня 1926 года в деревне Лукино Старорусского уезда (ныне — Парфинского района Новгородской области) в семье рабочего.</a:t>
            </a:r>
            <a:r>
              <a:rPr lang="ru" sz="118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Окончил 7 классов. Работал на фанерном заводе № 2 посёлка Парфино.</a:t>
            </a:r>
            <a:r>
              <a:rPr lang="ru" sz="1185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Но все мечты и планы оборвала война. Его родную деревню захватили фашисты, и парень решил, что он не имеет права оставаться в стороне. Решил записаться в партизаны. Его не хотели брать - слишком мал, всего 15 лет, но за него поручился его школьный учитель, уже состоявший в партизанском отряде. Так для Леонида началась новая жизнь.</a:t>
            </a:r>
            <a:endParaRPr sz="118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7000"/>
              </a:lnSpc>
              <a:spcBef>
                <a:spcPts val="15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sz="71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5000"/>
              </a:lnSpc>
              <a:spcBef>
                <a:spcPts val="15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717"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9250" y="1146025"/>
            <a:ext cx="4986175" cy="387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0" y="465250"/>
            <a:ext cx="7033500" cy="4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u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Подвиг Лёни Голикова</a:t>
            </a:r>
            <a:endParaRPr sz="19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28093" t="5944"/>
          <a:stretch/>
        </p:blipFill>
        <p:spPr>
          <a:xfrm>
            <a:off x="1016000" y="2393650"/>
            <a:ext cx="3165774" cy="2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146150" y="505800"/>
            <a:ext cx="4997700" cy="46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7000"/>
              </a:lnSpc>
              <a:spcBef>
                <a:spcPts val="500"/>
              </a:spcBef>
              <a:spcAft>
                <a:spcPts val="1500"/>
              </a:spcAft>
              <a:buSzPts val="275"/>
              <a:buNone/>
            </a:pPr>
            <a:r>
              <a:rPr lang="ru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Леня Голиков – герой Великой Отечественной войны. Мальчик оказался в оккупированном немцами городе. Он видит все ужасы немецкой власти, после освобождения вступает в партизанский отряд. Леня становится разведчиком. В его короткой биографии 27 боевых операций. Мальчишка уничтожил 78 вражеских солдат и офицеров, участвовал в подрыве 14 мостов и 9 автомобилей. Самый известный подвиг был совершен 13 августа 1942 года. Голиков во время разведки подрывает автомобиль, в котором находился генерал-майор инженерных войск немецкой армии. Портфель, который был у генерала, отправили в штаб. Бумаги содержали важную информацию. Это были схемы минных полей, инспекционные донесения. В портфели были схемы и описания немецких мин. Все сведения были оценены по заслугам. Леня Голиков был представлен к званию Героя Советского Союза и к награждению медалью «Золотая звезда». Получить Леня ничего не успел. Немцы начали операцию по поиску партизан. Измученные преследованием и погоней партизаны остановились в деревне Острая Лука. Среди жителей оказался предатель, деревню окружили каратели. Партизаны героически сражались. Из окружения вышли всего 6 человек, они добрались до советских войск и сообщили о судьбе партизанского отряда. Среди погибших был и Леня Голиков. Звание Героя Советского Союза было присвоено мальчишке уже посмертно.</a:t>
            </a:r>
            <a:endParaRPr sz="125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4">
            <a:alphaModFix/>
          </a:blip>
          <a:srcRect b="13846" l="0" r="0" t="4891"/>
          <a:stretch/>
        </p:blipFill>
        <p:spPr>
          <a:xfrm>
            <a:off x="0" y="941400"/>
            <a:ext cx="2915275" cy="173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 rotWithShape="1">
          <a:blip r:embed="rId5">
            <a:alphaModFix/>
          </a:blip>
          <a:srcRect b="11917" l="0" r="0" t="0"/>
          <a:stretch/>
        </p:blipFill>
        <p:spPr>
          <a:xfrm>
            <a:off x="0" y="2680300"/>
            <a:ext cx="2422375" cy="246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