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38C"/>
    <a:srgbClr val="C1F9FE"/>
    <a:srgbClr val="0B6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624F7-D816-4B2D-AFC0-4F4C78FEB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2CB08-A252-4964-954A-1A059B8CB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87F4E-22F5-4B54-847B-55579760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20069-407D-4675-AC89-AA6C299F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83054-D380-425A-8F68-AFEDCDC0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2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EAB56-7D49-4FF0-8210-E5615A06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27663-6766-4397-89F9-5B28026F6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B9A56-DA1C-4B7E-ACA8-2F3591A2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92AE7-712F-4CF2-97E0-DEDC77B0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57D79-E87F-41C4-A603-19B4AC2D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5C79C0-C0AD-4FBE-89CC-73DE0DF54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129A87-FDE5-4B11-BEBE-BBAEEBC4E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27989-1C20-4E7B-9733-14F1E334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84208-ABD3-4B41-A637-44D01222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E1EFF-470B-430B-A374-954AA0FB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6A923-5812-4A85-AAD7-2426B9DD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F1A42-4C5F-4F5B-B530-D057C13A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6C4CB-D8B7-445D-AA49-AF2FB850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0A9BB-7776-4F0A-80A9-3EADB66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3E97B-CC86-41C6-911A-788F5589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6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75D9C-05A3-4CB3-9CD0-FF3831F9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DBC24-3D1C-495E-A53E-DBBB4796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2092A-B092-4653-A35A-26E213E6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DE53D-33E6-41C7-BD6F-A78D2216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6344E-726B-4A58-8EF2-71804BA2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96A5-E795-4A79-B673-360B00AA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D983D-6496-424C-87DA-F7E982FD0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549CA1-C142-4580-B07E-B14169D26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F2A14-BCA2-476D-B49E-EDD2A03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BB1A7-5119-45A8-B6C8-8D21BE68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808DE-3BDD-4A6E-9451-3DFFFC0C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9EE06-E8EA-4CEE-97BE-F9176B3B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17A31-2DC9-494C-8647-F1766C2CE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291221-8E09-4F6B-9212-0C0BD8DA9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71268B-DA68-441E-B996-77D0A3FC7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03B27B-B1D5-47EA-B46E-AD4E1A2C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CB9B98-0AF2-4753-8A60-8FFCF914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01E6F5-957E-4C7C-A7A8-FEB1B3D6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F32576-6983-414B-91C2-AB2C3BD8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0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D348-58A1-4338-8E24-DBE8992D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CAB9E3-84AD-4638-9BC0-4E89C5CD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FB58FE-9A36-4F6A-9944-431496B1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FC307F-A9C5-41C5-AD1F-EBBD8086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FCCE15-0203-41BC-992B-0D46041B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C22D04-3636-473B-BEDB-E32B2885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D95FAE-598A-4FC8-8E8B-21FE6B73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6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130B4-F634-476B-9EF2-5AA8F79B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BB302-0F84-4B22-B06D-306DD378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9B585-FDB6-4FDB-B678-1D7683D87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622DD-3964-4C6D-9B12-5B1E9329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4C464B-3FD4-4D7E-BD21-72197022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235A8-CF2D-45AF-8502-D06EAA0B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3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EF2BF-B003-4F7F-95B7-ED4397BE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57A3A9-8FEE-4010-9CE8-E7547584A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5C7217-206F-4475-B773-C3C550844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21962-2008-4DFF-B62D-A809C803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64412-F9AE-4609-8A1A-6315A041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C2F08-ADE7-4A98-9A89-005E7EFA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7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6087-FEC4-4ABB-ACF8-EE9063A2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07A20D-F794-4689-A156-9D732F73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E89E9-3757-4AD9-955A-AC6E21B1A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774F-64E4-4E81-A6DC-DC3A4B1E558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57CF46-1D45-4557-864F-F9AE279E8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61028-23E7-410B-B26E-4845C2E86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F827-BDC6-41C1-803B-25D0DCDD6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CAE33-65B0-46AF-AB95-6C923DF05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0B6882"/>
                </a:solidFill>
              </a:rPr>
              <a:t>Коронавирус и как от него защитится.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5C49EB-872E-41B1-82FB-1F98BAD8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2209" y="4443897"/>
            <a:ext cx="3299791" cy="2387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Консультант:</a:t>
            </a:r>
          </a:p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Нишанова Гульнара </a:t>
            </a:r>
            <a:r>
              <a:rPr lang="ru-RU" sz="1900" dirty="0" err="1">
                <a:solidFill>
                  <a:srgbClr val="0B6882"/>
                </a:solidFill>
              </a:rPr>
              <a:t>Джураевна</a:t>
            </a:r>
            <a:endParaRPr lang="ru-RU" sz="1900" dirty="0">
              <a:solidFill>
                <a:srgbClr val="0B6882"/>
              </a:solidFill>
            </a:endParaRPr>
          </a:p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Руководитель:</a:t>
            </a:r>
          </a:p>
          <a:p>
            <a:pPr algn="l">
              <a:lnSpc>
                <a:spcPct val="50000"/>
              </a:lnSpc>
            </a:pPr>
            <a:r>
              <a:rPr lang="ru-RU" sz="1900" dirty="0" err="1">
                <a:solidFill>
                  <a:srgbClr val="0B6882"/>
                </a:solidFill>
              </a:rPr>
              <a:t>Махойдина</a:t>
            </a:r>
            <a:r>
              <a:rPr lang="ru-RU" sz="1900" dirty="0">
                <a:solidFill>
                  <a:srgbClr val="0B6882"/>
                </a:solidFill>
              </a:rPr>
              <a:t> Дарья</a:t>
            </a:r>
          </a:p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Участники:</a:t>
            </a:r>
          </a:p>
          <a:p>
            <a:pPr algn="l">
              <a:lnSpc>
                <a:spcPct val="50000"/>
              </a:lnSpc>
            </a:pPr>
            <a:r>
              <a:rPr lang="ru-RU" sz="1900" dirty="0" err="1">
                <a:solidFill>
                  <a:srgbClr val="0B6882"/>
                </a:solidFill>
              </a:rPr>
              <a:t>Алиахмедова</a:t>
            </a:r>
            <a:r>
              <a:rPr lang="ru-RU" sz="1900" dirty="0">
                <a:solidFill>
                  <a:srgbClr val="0B6882"/>
                </a:solidFill>
              </a:rPr>
              <a:t> Зайнаб</a:t>
            </a:r>
          </a:p>
          <a:p>
            <a:pPr algn="l">
              <a:lnSpc>
                <a:spcPct val="50000"/>
              </a:lnSpc>
            </a:pPr>
            <a:r>
              <a:rPr lang="ru-RU" sz="1900" dirty="0" err="1">
                <a:solidFill>
                  <a:srgbClr val="0B6882"/>
                </a:solidFill>
              </a:rPr>
              <a:t>Ветшива</a:t>
            </a:r>
            <a:r>
              <a:rPr lang="ru-RU" sz="1900" dirty="0">
                <a:solidFill>
                  <a:srgbClr val="0B6882"/>
                </a:solidFill>
              </a:rPr>
              <a:t> Софья</a:t>
            </a:r>
          </a:p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Горелова Каролина</a:t>
            </a:r>
          </a:p>
          <a:p>
            <a:pPr algn="l">
              <a:lnSpc>
                <a:spcPct val="50000"/>
              </a:lnSpc>
            </a:pPr>
            <a:r>
              <a:rPr lang="ru-RU" sz="1900" dirty="0">
                <a:solidFill>
                  <a:srgbClr val="0B6882"/>
                </a:solidFill>
              </a:rPr>
              <a:t>Расторгуева Анна</a:t>
            </a:r>
          </a:p>
          <a:p>
            <a:pPr algn="l">
              <a:lnSpc>
                <a:spcPct val="50000"/>
              </a:lnSpc>
            </a:pPr>
            <a:r>
              <a:rPr lang="ru-RU" sz="1900" dirty="0" err="1">
                <a:solidFill>
                  <a:srgbClr val="0B6882"/>
                </a:solidFill>
              </a:rPr>
              <a:t>Филипова</a:t>
            </a:r>
            <a:r>
              <a:rPr lang="ru-RU" sz="1900" dirty="0">
                <a:solidFill>
                  <a:srgbClr val="0B6882"/>
                </a:solidFill>
              </a:rPr>
              <a:t> Ульяна</a:t>
            </a:r>
          </a:p>
        </p:txBody>
      </p:sp>
    </p:spTree>
    <p:extLst>
      <p:ext uri="{BB962C8B-B14F-4D97-AF65-F5344CB8AC3E}">
        <p14:creationId xmlns:p14="http://schemas.microsoft.com/office/powerpoint/2010/main" val="36531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074966" cy="1325563"/>
          </a:xfrm>
          <a:solidFill>
            <a:srgbClr val="C1F9FE"/>
          </a:solidFill>
        </p:spPr>
        <p:txBody>
          <a:bodyPr/>
          <a:lstStyle/>
          <a:p>
            <a:r>
              <a:rPr lang="ru-RU" sz="6600" b="1" dirty="0">
                <a:solidFill>
                  <a:srgbClr val="0B6882"/>
                </a:solidFill>
              </a:rPr>
              <a:t>Введение.</a:t>
            </a:r>
            <a:endParaRPr lang="ru-RU" b="1" dirty="0">
              <a:solidFill>
                <a:srgbClr val="0B6882"/>
              </a:solidFill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36336A62-074E-4B8A-BA6E-6122D95DF7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" y="1846402"/>
            <a:ext cx="10074966" cy="4884181"/>
          </a:xfrm>
          <a:prstGeom prst="rect">
            <a:avLst/>
          </a:prstGeom>
          <a:solidFill>
            <a:srgbClr val="C1F9FE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ru-RU" sz="3600" b="1" dirty="0">
                <a:solidFill>
                  <a:srgbClr val="0B6882"/>
                </a:solidFill>
              </a:rPr>
              <a:t>Описание проекта.</a:t>
            </a:r>
          </a:p>
          <a:p>
            <a:pPr fontAlgn="base"/>
            <a:r>
              <a:rPr lang="ru-RU" sz="2400" dirty="0">
                <a:solidFill>
                  <a:srgbClr val="0B6882"/>
                </a:solidFill>
              </a:rPr>
              <a:t>В этом проекте мы рассмотрим проблему COVID-19, узнаем как он появился, как развивался, на что похож и как от него защитится. А так же рассмотрим варианты развития дальнейших событий.</a:t>
            </a:r>
          </a:p>
          <a:p>
            <a:pPr fontAlgn="base"/>
            <a:r>
              <a:rPr lang="ru-RU" sz="3600" b="1" dirty="0">
                <a:solidFill>
                  <a:srgbClr val="0B6882"/>
                </a:solidFill>
              </a:rPr>
              <a:t>Проблема проекта.</a:t>
            </a:r>
          </a:p>
          <a:p>
            <a:pPr fontAlgn="base"/>
            <a:r>
              <a:rPr lang="ru-RU" sz="2400" dirty="0">
                <a:solidFill>
                  <a:srgbClr val="0B6882"/>
                </a:solidFill>
              </a:rPr>
              <a:t>Многие люди знают о существовании COVID-19, но не знают что это такое и не воспринимают его всерьёз.</a:t>
            </a:r>
          </a:p>
          <a:p>
            <a:pPr fontAlgn="base"/>
            <a:r>
              <a:rPr lang="ru-RU" sz="3600" b="1" dirty="0">
                <a:solidFill>
                  <a:srgbClr val="0B6882"/>
                </a:solidFill>
              </a:rPr>
              <a:t>Цель проекта.</a:t>
            </a:r>
          </a:p>
          <a:p>
            <a:pPr fontAlgn="base"/>
            <a:r>
              <a:rPr lang="ru-RU" sz="2400" dirty="0">
                <a:solidFill>
                  <a:srgbClr val="0B6882"/>
                </a:solidFill>
              </a:rPr>
              <a:t>Рассказать людям о COVID-19, его свойствах и как от него защитится.</a:t>
            </a:r>
          </a:p>
          <a:p>
            <a:pPr fontAlgn="base"/>
            <a:r>
              <a:rPr lang="ru-RU" sz="3600" b="1" dirty="0">
                <a:solidFill>
                  <a:srgbClr val="0B6882"/>
                </a:solidFill>
              </a:rPr>
              <a:t>Год реализации проекта.</a:t>
            </a:r>
          </a:p>
          <a:p>
            <a:pPr fontAlgn="base"/>
            <a:r>
              <a:rPr lang="ru-RU" sz="2400" dirty="0">
                <a:solidFill>
                  <a:srgbClr val="0B6882"/>
                </a:solidFill>
              </a:rPr>
              <a:t>2020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F66D31-12B9-42EC-B67A-66D7A7FE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73" y="1982237"/>
            <a:ext cx="660850" cy="6608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981B58-74E0-475A-8317-B04743363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73" y="3429000"/>
            <a:ext cx="660850" cy="6608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6E2767-0215-4417-9335-D27976DA6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13" y="4575963"/>
            <a:ext cx="776170" cy="776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C15DE2-3929-468C-BEDE-11308474C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69" y="5715887"/>
            <a:ext cx="693257" cy="6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Как появился COVID-19</a:t>
            </a:r>
            <a:r>
              <a:rPr lang="ru-RU" b="1" dirty="0">
                <a:solidFill>
                  <a:srgbClr val="0B6882"/>
                </a:solidFill>
              </a:rPr>
              <a:t> </a:t>
            </a:r>
          </a:p>
        </p:txBody>
      </p:sp>
      <p:pic>
        <p:nvPicPr>
          <p:cNvPr id="4100" name="Picture 4" descr="Летучие мыши PNG, летучая мышь PNG">
            <a:extLst>
              <a:ext uri="{FF2B5EF4-FFF2-40B4-BE49-F238E27FC236}">
                <a16:creationId xmlns:a16="http://schemas.microsoft.com/office/drawing/2014/main" id="{A2522B2F-4D19-46FA-BE37-FAA31C49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3" y="953674"/>
            <a:ext cx="6925457" cy="30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RIKART Imágenes libres de derecho de autor: Víbora para iluminar y/o con  ojos kawai libre y gratis">
            <a:extLst>
              <a:ext uri="{FF2B5EF4-FFF2-40B4-BE49-F238E27FC236}">
                <a16:creationId xmlns:a16="http://schemas.microsoft.com/office/drawing/2014/main" id="{EC5DC66B-D487-49D2-AE02-65101D54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446"/>
            <a:ext cx="2558359" cy="33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липарт Rabbits Кролик на прозрачном фоне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id="{4032C11E-CB4B-447B-A8B4-587BB841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04" y="4420692"/>
            <a:ext cx="4590396" cy="24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ыба фото PNG скачать">
            <a:extLst>
              <a:ext uri="{FF2B5EF4-FFF2-40B4-BE49-F238E27FC236}">
                <a16:creationId xmlns:a16="http://schemas.microsoft.com/office/drawing/2014/main" id="{F80E8913-8D2E-4C41-9F4E-79C1CEF4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49" y="2001389"/>
            <a:ext cx="4278727" cy="16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5065F-A8FB-4DD9-9DFE-EA92F230BFFB}"/>
              </a:ext>
            </a:extLst>
          </p:cNvPr>
          <p:cNvSpPr txBox="1"/>
          <p:nvPr/>
        </p:nvSpPr>
        <p:spPr>
          <a:xfrm>
            <a:off x="771477" y="3959027"/>
            <a:ext cx="10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Змеи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8DCB4-D112-453A-85FA-0A64CD1D8DDA}"/>
              </a:ext>
            </a:extLst>
          </p:cNvPr>
          <p:cNvSpPr txBox="1"/>
          <p:nvPr/>
        </p:nvSpPr>
        <p:spPr>
          <a:xfrm>
            <a:off x="2157135" y="2132360"/>
            <a:ext cx="22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Летучие мыши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770F5-0484-4F77-9BAC-F3D3AF37ACB5}"/>
              </a:ext>
            </a:extLst>
          </p:cNvPr>
          <p:cNvSpPr txBox="1"/>
          <p:nvPr/>
        </p:nvSpPr>
        <p:spPr>
          <a:xfrm>
            <a:off x="8143103" y="4306957"/>
            <a:ext cx="13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Кролики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D8B46-58E4-44A9-AA96-60EA40D2EDEA}"/>
              </a:ext>
            </a:extLst>
          </p:cNvPr>
          <p:cNvSpPr txBox="1"/>
          <p:nvPr/>
        </p:nvSpPr>
        <p:spPr>
          <a:xfrm>
            <a:off x="7036293" y="1459854"/>
            <a:ext cx="22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Морепродукты</a:t>
            </a:r>
          </a:p>
        </p:txBody>
      </p:sp>
      <p:pic>
        <p:nvPicPr>
          <p:cNvPr id="1056" name="Picture 32" descr="Наклейка PNG - AVATAN PLUS">
            <a:extLst>
              <a:ext uri="{FF2B5EF4-FFF2-40B4-BE49-F238E27FC236}">
                <a16:creationId xmlns:a16="http://schemas.microsoft.com/office/drawing/2014/main" id="{06BE73DA-E5E0-4107-9D45-E783D58C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80" y="3959027"/>
            <a:ext cx="5772149" cy="31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98AB2E-9423-4B8E-8384-6CCD67B77322}"/>
              </a:ext>
            </a:extLst>
          </p:cNvPr>
          <p:cNvSpPr txBox="1"/>
          <p:nvPr/>
        </p:nvSpPr>
        <p:spPr>
          <a:xfrm>
            <a:off x="4749396" y="3545788"/>
            <a:ext cx="93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Ухань</a:t>
            </a:r>
          </a:p>
        </p:txBody>
      </p:sp>
    </p:spTree>
    <p:extLst>
      <p:ext uri="{BB962C8B-B14F-4D97-AF65-F5344CB8AC3E}">
        <p14:creationId xmlns:p14="http://schemas.microsoft.com/office/powerpoint/2010/main" val="19165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Как развивается COVID-19</a:t>
            </a:r>
            <a:r>
              <a:rPr lang="ru-RU" b="1" dirty="0">
                <a:solidFill>
                  <a:srgbClr val="0B6882"/>
                </a:solidFill>
              </a:rPr>
              <a:t> </a:t>
            </a:r>
          </a:p>
        </p:txBody>
      </p:sp>
      <p:pic>
        <p:nvPicPr>
          <p:cNvPr id="2050" name="Picture 2" descr="Коронавирус мутирует и становится всё заразнее.">
            <a:extLst>
              <a:ext uri="{FF2B5EF4-FFF2-40B4-BE49-F238E27FC236}">
                <a16:creationId xmlns:a16="http://schemas.microsoft.com/office/drawing/2014/main" id="{B7C7CD86-175D-42AA-AFDE-2F32D9B2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6625"/>
            <a:ext cx="5406889" cy="3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D92C8-7F01-4F49-8D71-CAA6D49D933A}"/>
              </a:ext>
            </a:extLst>
          </p:cNvPr>
          <p:cNvSpPr txBox="1"/>
          <p:nvPr/>
        </p:nvSpPr>
        <p:spPr>
          <a:xfrm>
            <a:off x="-1" y="3354960"/>
            <a:ext cx="22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Более заразный</a:t>
            </a:r>
          </a:p>
        </p:txBody>
      </p:sp>
      <p:pic>
        <p:nvPicPr>
          <p:cNvPr id="2052" name="Picture 4" descr="Изменения в генах коронавируса помогают ему легче проникать в клетку человека и избегать атак иммунитета.">
            <a:extLst>
              <a:ext uri="{FF2B5EF4-FFF2-40B4-BE49-F238E27FC236}">
                <a16:creationId xmlns:a16="http://schemas.microsoft.com/office/drawing/2014/main" id="{17CC4872-7122-4EAB-A7FA-76D087A3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3" y="1586843"/>
            <a:ext cx="5406889" cy="3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F24A7-7AF0-416A-8CF7-6F8E4B64EB43}"/>
              </a:ext>
            </a:extLst>
          </p:cNvPr>
          <p:cNvSpPr txBox="1"/>
          <p:nvPr/>
        </p:nvSpPr>
        <p:spPr>
          <a:xfrm>
            <a:off x="6785113" y="4628218"/>
            <a:ext cx="267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Лучше защищён от иммунитета</a:t>
            </a:r>
          </a:p>
        </p:txBody>
      </p:sp>
    </p:spTree>
    <p:extLst>
      <p:ext uri="{BB962C8B-B14F-4D97-AF65-F5344CB8AC3E}">
        <p14:creationId xmlns:p14="http://schemas.microsoft.com/office/powerpoint/2010/main" val="227413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Что значит, COVID-19</a:t>
            </a:r>
            <a:endParaRPr lang="ru-RU" b="1" dirty="0">
              <a:solidFill>
                <a:srgbClr val="0B6882"/>
              </a:solidFill>
            </a:endParaRPr>
          </a:p>
        </p:txBody>
      </p:sp>
      <p:pic>
        <p:nvPicPr>
          <p:cNvPr id="3078" name="Picture 6" descr="Коронавирус, COVID-19 PNG">
            <a:extLst>
              <a:ext uri="{FF2B5EF4-FFF2-40B4-BE49-F238E27FC236}">
                <a16:creationId xmlns:a16="http://schemas.microsoft.com/office/drawing/2014/main" id="{6BE18899-6B48-49F9-B048-48DE116D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55" y="2028762"/>
            <a:ext cx="3916713" cy="39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орона PNG клипарт изображения (картинки) с альфа каналом и прозрачным фоном.  Скачать бесплатно.">
            <a:extLst>
              <a:ext uri="{FF2B5EF4-FFF2-40B4-BE49-F238E27FC236}">
                <a16:creationId xmlns:a16="http://schemas.microsoft.com/office/drawing/2014/main" id="{B09BC44D-E12E-43CE-9AC0-5F702629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" y="2455182"/>
            <a:ext cx="368758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ownload Allergy Transparent HQ PNG Image | FreePNGImg">
            <a:extLst>
              <a:ext uri="{FF2B5EF4-FFF2-40B4-BE49-F238E27FC236}">
                <a16:creationId xmlns:a16="http://schemas.microsoft.com/office/drawing/2014/main" id="{C3AD4A95-8592-4A00-8F87-0634AB4F5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11" y="2162794"/>
            <a:ext cx="3684259" cy="36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6D35A-B810-48D3-940E-C33B59E3927D}"/>
              </a:ext>
            </a:extLst>
          </p:cNvPr>
          <p:cNvSpPr txBox="1"/>
          <p:nvPr/>
        </p:nvSpPr>
        <p:spPr>
          <a:xfrm>
            <a:off x="7848689" y="3582384"/>
            <a:ext cx="411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B6882"/>
                </a:solidFill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6CBD5-51A5-4C52-9DD9-84572E903C44}"/>
              </a:ext>
            </a:extLst>
          </p:cNvPr>
          <p:cNvSpPr txBox="1"/>
          <p:nvPr/>
        </p:nvSpPr>
        <p:spPr>
          <a:xfrm>
            <a:off x="3531526" y="3582381"/>
            <a:ext cx="29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B6882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8D2DF-E959-49AE-BB4E-4EF840A3DD17}"/>
              </a:ext>
            </a:extLst>
          </p:cNvPr>
          <p:cNvSpPr txBox="1"/>
          <p:nvPr/>
        </p:nvSpPr>
        <p:spPr>
          <a:xfrm>
            <a:off x="1626848" y="4934282"/>
            <a:ext cx="76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A6B396-781A-4070-B3CD-1EAF6C87392A}"/>
              </a:ext>
            </a:extLst>
          </p:cNvPr>
          <p:cNvSpPr/>
          <p:nvPr/>
        </p:nvSpPr>
        <p:spPr>
          <a:xfrm>
            <a:off x="5837326" y="3579068"/>
            <a:ext cx="735752" cy="58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F24AD6-082D-435D-A211-D40011409A48}"/>
              </a:ext>
            </a:extLst>
          </p:cNvPr>
          <p:cNvSpPr/>
          <p:nvPr/>
        </p:nvSpPr>
        <p:spPr>
          <a:xfrm>
            <a:off x="10105473" y="2162794"/>
            <a:ext cx="411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Строение COVID-19</a:t>
            </a:r>
            <a:r>
              <a:rPr lang="ru-RU" b="1" dirty="0">
                <a:solidFill>
                  <a:srgbClr val="0B6882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A3D4B-FAA5-4B0F-8F46-1B8182025099}"/>
              </a:ext>
            </a:extLst>
          </p:cNvPr>
          <p:cNvSpPr txBox="1"/>
          <p:nvPr/>
        </p:nvSpPr>
        <p:spPr>
          <a:xfrm>
            <a:off x="9935818" y="-96540"/>
            <a:ext cx="197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738C"/>
                </a:solidFill>
              </a:rPr>
              <a:t>Вирус гриппа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C667B4-6414-4B85-80CF-B053FD340B73}"/>
              </a:ext>
            </a:extLst>
          </p:cNvPr>
          <p:cNvSpPr/>
          <p:nvPr/>
        </p:nvSpPr>
        <p:spPr>
          <a:xfrm>
            <a:off x="2701402" y="-237054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Вирус гриппа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517990-6126-4E3E-976F-377AC5C0DF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740348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7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Люди в медицинских масках держат дистанцию на скамейке запасных. Социально безопасное расстояние между людьми, чтобы не распространять вирус, коронавирус COVID-19. Человек работает с ноутбуком. Вектор, квартира — стоковый вектор">
            <a:extLst>
              <a:ext uri="{FF2B5EF4-FFF2-40B4-BE49-F238E27FC236}">
                <a16:creationId xmlns:a16="http://schemas.microsoft.com/office/drawing/2014/main" id="{C0980CB6-B00D-4DD9-A43A-8F340AB3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18" y="3997567"/>
            <a:ext cx="5744412" cy="37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Как от него защитится</a:t>
            </a:r>
            <a:endParaRPr lang="ru-RU" b="1" dirty="0">
              <a:solidFill>
                <a:srgbClr val="0B6882"/>
              </a:solidFill>
            </a:endParaRPr>
          </a:p>
        </p:txBody>
      </p:sp>
      <p:pic>
        <p:nvPicPr>
          <p:cNvPr id="2058" name="Picture 10" descr="Hands in medical sterile rubber gloves. Illustration of safety measures against covid-19 virus.  stock illustration">
            <a:extLst>
              <a:ext uri="{FF2B5EF4-FFF2-40B4-BE49-F238E27FC236}">
                <a16:creationId xmlns:a16="http://schemas.microsoft.com/office/drawing/2014/main" id="{A3E97CE2-F753-412C-A5CA-17773259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75" y="1311782"/>
            <a:ext cx="2981739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Векторная иллюстрация — стоковый вектор">
            <a:extLst>
              <a:ext uri="{FF2B5EF4-FFF2-40B4-BE49-F238E27FC236}">
                <a16:creationId xmlns:a16="http://schemas.microsoft.com/office/drawing/2014/main" id="{843C2C1C-D91B-4653-9355-59E8175B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82" y="3610414"/>
            <a:ext cx="3246366" cy="34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81229-7D13-40F2-B613-BD080224D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644" y="1311782"/>
            <a:ext cx="3123468" cy="3357728"/>
          </a:xfrm>
          <a:prstGeom prst="rect">
            <a:avLst/>
          </a:prstGeom>
        </p:spPr>
      </p:pic>
      <p:pic>
        <p:nvPicPr>
          <p:cNvPr id="2052" name="Picture 4" descr="ᐈ Маска вектор, векторные картинки маски | скачать на Depositphotos®">
            <a:extLst>
              <a:ext uri="{FF2B5EF4-FFF2-40B4-BE49-F238E27FC236}">
                <a16:creationId xmlns:a16="http://schemas.microsoft.com/office/drawing/2014/main" id="{45CCAC5D-B9AF-4267-9370-367E687F9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" y="1326873"/>
            <a:ext cx="2981739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BB92C-4039-4F5D-8533-61E586028D49}"/>
              </a:ext>
            </a:extLst>
          </p:cNvPr>
          <p:cNvSpPr txBox="1"/>
          <p:nvPr/>
        </p:nvSpPr>
        <p:spPr>
          <a:xfrm>
            <a:off x="1753520" y="129401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Носить маски </a:t>
            </a:r>
            <a:r>
              <a:rPr lang="ru-RU" sz="2400" dirty="0">
                <a:solidFill>
                  <a:srgbClr val="002060"/>
                </a:solidFill>
              </a:rPr>
              <a:t>и перчатки</a:t>
            </a:r>
          </a:p>
        </p:txBody>
      </p:sp>
      <p:pic>
        <p:nvPicPr>
          <p:cNvPr id="2062" name="Picture 14" descr="Дезинфекция Антибактериальная Защита Вирусов Мыть Руки Концепция Мотивационный Плакат Человеческой — стоковый вектор">
            <a:extLst>
              <a:ext uri="{FF2B5EF4-FFF2-40B4-BE49-F238E27FC236}">
                <a16:creationId xmlns:a16="http://schemas.microsoft.com/office/drawing/2014/main" id="{3DA89D86-0E22-440D-9B12-207C6C87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7570"/>
            <a:ext cx="3202522" cy="2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885DC-AEA3-4891-BEC6-035B6E152C98}"/>
              </a:ext>
            </a:extLst>
          </p:cNvPr>
          <p:cNvSpPr txBox="1"/>
          <p:nvPr/>
        </p:nvSpPr>
        <p:spPr>
          <a:xfrm>
            <a:off x="9696711" y="3610414"/>
            <a:ext cx="250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Вакцинироваться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577A4-124B-4B18-9C63-E9A8FE5243A0}"/>
              </a:ext>
            </a:extLst>
          </p:cNvPr>
          <p:cNvSpPr txBox="1"/>
          <p:nvPr/>
        </p:nvSpPr>
        <p:spPr>
          <a:xfrm>
            <a:off x="87701" y="4293521"/>
            <a:ext cx="298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Мыть руки с мылом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4FED9-42EC-4E9F-A593-915741B82D49}"/>
              </a:ext>
            </a:extLst>
          </p:cNvPr>
          <p:cNvSpPr txBox="1"/>
          <p:nvPr/>
        </p:nvSpPr>
        <p:spPr>
          <a:xfrm>
            <a:off x="7739194" y="1232466"/>
            <a:ext cx="2049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Пользоваться антисептиком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A151-C546-4FFD-B065-B79B0342870E}"/>
              </a:ext>
            </a:extLst>
          </p:cNvPr>
          <p:cNvSpPr txBox="1"/>
          <p:nvPr/>
        </p:nvSpPr>
        <p:spPr>
          <a:xfrm>
            <a:off x="3851028" y="4108854"/>
            <a:ext cx="4412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Держать дистанцию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1,5 метра</a:t>
            </a:r>
          </a:p>
        </p:txBody>
      </p:sp>
    </p:spTree>
    <p:extLst>
      <p:ext uri="{BB962C8B-B14F-4D97-AF65-F5344CB8AC3E}">
        <p14:creationId xmlns:p14="http://schemas.microsoft.com/office/powerpoint/2010/main" val="360721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Что будет дальше?</a:t>
            </a:r>
            <a:endParaRPr lang="ru-RU" b="1" dirty="0">
              <a:solidFill>
                <a:srgbClr val="0B6882"/>
              </a:solidFill>
            </a:endParaRPr>
          </a:p>
        </p:txBody>
      </p:sp>
      <p:pic>
        <p:nvPicPr>
          <p:cNvPr id="2050" name="Picture 2" descr="Очередь к врачу. приемная в больнице. пожилые люди в очереди на медицинскую консультацию. интерьер клиники. Premium векторы">
            <a:extLst>
              <a:ext uri="{FF2B5EF4-FFF2-40B4-BE49-F238E27FC236}">
                <a16:creationId xmlns:a16="http://schemas.microsoft.com/office/drawing/2014/main" id="{77099248-3687-4C13-8D8F-5D9EE3A1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8" y="1454090"/>
            <a:ext cx="6951437" cy="34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24E42-6837-41F3-AD32-E0CA44C4C7DB}"/>
              </a:ext>
            </a:extLst>
          </p:cNvPr>
          <p:cNvSpPr txBox="1"/>
          <p:nvPr/>
        </p:nvSpPr>
        <p:spPr>
          <a:xfrm>
            <a:off x="280808" y="4942245"/>
            <a:ext cx="34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Очередь на вакцинацию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5FBB-BD2C-436D-A064-F50BA96654DD}"/>
              </a:ext>
            </a:extLst>
          </p:cNvPr>
          <p:cNvSpPr txBox="1"/>
          <p:nvPr/>
        </p:nvSpPr>
        <p:spPr>
          <a:xfrm>
            <a:off x="8224501" y="3043535"/>
            <a:ext cx="213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Новая мутация</a:t>
            </a:r>
          </a:p>
        </p:txBody>
      </p:sp>
      <p:pic>
        <p:nvPicPr>
          <p:cNvPr id="1026" name="Picture 2" descr="В Бразилии найден новый вирус | Новости Беларуси|БелТА">
            <a:extLst>
              <a:ext uri="{FF2B5EF4-FFF2-40B4-BE49-F238E27FC236}">
                <a16:creationId xmlns:a16="http://schemas.microsoft.com/office/drawing/2014/main" id="{E589F99C-07B3-44B7-B67E-7F56ED89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01" y="3526321"/>
            <a:ext cx="5964117" cy="3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2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0D932-D203-473B-8A76-215F270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F9FE"/>
          </a:solidFill>
        </p:spPr>
        <p:txBody>
          <a:bodyPr/>
          <a:lstStyle/>
          <a:p>
            <a:pPr algn="ctr"/>
            <a:r>
              <a:rPr lang="ru-RU" sz="6600" b="1" dirty="0">
                <a:solidFill>
                  <a:srgbClr val="0B6882"/>
                </a:solidFill>
              </a:rPr>
              <a:t>Спасибо за внимание)</a:t>
            </a:r>
            <a:endParaRPr lang="ru-RU" b="1" dirty="0">
              <a:solidFill>
                <a:srgbClr val="0B6882"/>
              </a:solidFill>
            </a:endParaRPr>
          </a:p>
        </p:txBody>
      </p:sp>
      <p:pic>
        <p:nvPicPr>
          <p:cNvPr id="5122" name="Picture 2" descr="Вирус голубой короны носить маску иллюстрации дизайн векторное изображение,  больной клипарт, чума, Covid 19 PNG и вектор пнг для бесплатной загрузки">
            <a:extLst>
              <a:ext uri="{FF2B5EF4-FFF2-40B4-BE49-F238E27FC236}">
                <a16:creationId xmlns:a16="http://schemas.microsoft.com/office/drawing/2014/main" id="{ADF78C75-D80F-40EF-B192-ADBAE577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65" y="1690688"/>
            <a:ext cx="5076669" cy="50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9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176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Коронавирус и как от него защитится.</vt:lpstr>
      <vt:lpstr>Введение.</vt:lpstr>
      <vt:lpstr>Как появился COVID-19 </vt:lpstr>
      <vt:lpstr>Как развивается COVID-19 </vt:lpstr>
      <vt:lpstr>Что значит, COVID-19</vt:lpstr>
      <vt:lpstr>Строение COVID-19 </vt:lpstr>
      <vt:lpstr>Как от него защитится</vt:lpstr>
      <vt:lpstr>Что будет дальше?</vt:lpstr>
      <vt:lpstr>Спасибо за внимание)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 и как от него защитится.</dc:title>
  <dc:creator>Пользователь</dc:creator>
  <cp:lastModifiedBy>Пользователь</cp:lastModifiedBy>
  <cp:revision>56</cp:revision>
  <dcterms:created xsi:type="dcterms:W3CDTF">2021-01-27T18:40:49Z</dcterms:created>
  <dcterms:modified xsi:type="dcterms:W3CDTF">2021-02-02T21:47:02Z</dcterms:modified>
</cp:coreProperties>
</file>