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264" r:id="rId4"/>
    <p:sldId id="269" r:id="rId5"/>
    <p:sldId id="259" r:id="rId6"/>
    <p:sldId id="260" r:id="rId7"/>
    <p:sldId id="270" r:id="rId8"/>
    <p:sldId id="271" r:id="rId9"/>
    <p:sldId id="272" r:id="rId10"/>
    <p:sldId id="268" r:id="rId11"/>
    <p:sldId id="261" r:id="rId12"/>
    <p:sldId id="265" r:id="rId13"/>
    <p:sldId id="262" r:id="rId14"/>
    <p:sldId id="263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75" autoAdjust="0"/>
    <p:restoredTop sz="94660"/>
  </p:normalViewPr>
  <p:slideViewPr>
    <p:cSldViewPr showGuides="1">
      <p:cViewPr>
        <p:scale>
          <a:sx n="50" d="100"/>
          <a:sy n="50" d="100"/>
        </p:scale>
        <p:origin x="-10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54F0E-6A9B-4140-A580-0B976FFF2F48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4C995-8C7B-4B81-87A7-A448A662A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A542BA-AFCD-41C6-B81E-4706ABCB5D63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9792EC-2ABE-4A02-9A4B-A25742E95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38118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ГБОУ гимназия 1505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63093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Москва 2014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124744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Проект</a:t>
            </a:r>
          </a:p>
          <a:p>
            <a:pPr algn="ctr"/>
            <a:r>
              <a:rPr lang="ru-RU" sz="3200" b="1" i="1" dirty="0" smtClean="0"/>
              <a:t>Сахарный диабет: Мифы и Реальность</a:t>
            </a:r>
            <a:endParaRPr lang="ru-RU" sz="3200" b="1" i="1" dirty="0"/>
          </a:p>
        </p:txBody>
      </p:sp>
      <p:pic>
        <p:nvPicPr>
          <p:cNvPr id="9218" name="Picture 2" descr="http://project.gym1505.ru/sites/default/files/styles/project-logo-page/public/project/proj-2520/251_diabet.jpg?itok=b2pEWnn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6784" y="2636912"/>
            <a:ext cx="4650432" cy="31099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397" y="1178703"/>
            <a:ext cx="717720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643174" y="119698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Результаты опроса</a:t>
            </a:r>
            <a:endParaRPr lang="ru-RU" sz="28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1166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Сахарный диабет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65627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Сахарный диабет — это эндокринное заболевание. Термин "диабет" впервые ввел римский врач </a:t>
            </a:r>
            <a:r>
              <a:rPr lang="ru-RU" sz="2400" dirty="0" err="1" smtClean="0"/>
              <a:t>Аретеус</a:t>
            </a:r>
            <a:r>
              <a:rPr lang="ru-RU" sz="2400" dirty="0" smtClean="0"/>
              <a:t> в 100-м году нашей эры. Слово "диабет" в переводе с греческого означает "истечение" и, следовательно, выражение "сахарный диабет" обозначает, фактически, "истекающий сахаром" или "теряющий сахар".</a:t>
            </a:r>
            <a:endParaRPr lang="ru-RU" sz="2400" dirty="0"/>
          </a:p>
        </p:txBody>
      </p:sp>
      <p:pic>
        <p:nvPicPr>
          <p:cNvPr id="4098" name="Picture 2" descr="http://www.wmj.ru/sites/default/files/article/100330/main-image/etkieuvmydpabyur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8934"/>
            <a:ext cx="4896544" cy="36640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462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Признаки, по которым можно самостоятельно определить наличие сахарного диабета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1995805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dirty="0" smtClean="0"/>
              <a:t>1. Хроническая усталость</a:t>
            </a:r>
          </a:p>
          <a:p>
            <a:pPr fontAlgn="t"/>
            <a:r>
              <a:rPr lang="ru-RU" sz="2400" dirty="0" smtClean="0"/>
              <a:t>2. Постоянный голод</a:t>
            </a:r>
          </a:p>
          <a:p>
            <a:pPr fontAlgn="t"/>
            <a:r>
              <a:rPr lang="ru-RU" sz="2400" dirty="0" smtClean="0"/>
              <a:t>3. Частые позывы к мочеиспусканию</a:t>
            </a:r>
          </a:p>
          <a:p>
            <a:pPr fontAlgn="t"/>
            <a:r>
              <a:rPr lang="ru-RU" sz="2400" dirty="0" smtClean="0"/>
              <a:t>4. Ухудшенное зрение</a:t>
            </a:r>
          </a:p>
          <a:p>
            <a:pPr fontAlgn="t"/>
            <a:r>
              <a:rPr lang="ru-RU" sz="2400" dirty="0" smtClean="0"/>
              <a:t>5. Резкое похудение</a:t>
            </a:r>
          </a:p>
          <a:p>
            <a:pPr fontAlgn="t"/>
            <a:r>
              <a:rPr lang="ru-RU" sz="2400" dirty="0" smtClean="0"/>
              <a:t>6. Онемение или покалывание в руках и ногах</a:t>
            </a:r>
          </a:p>
          <a:p>
            <a:pPr fontAlgn="t"/>
            <a:r>
              <a:rPr lang="ru-RU" sz="2400" dirty="0" smtClean="0"/>
              <a:t>7. Раны долго не заживают</a:t>
            </a:r>
          </a:p>
          <a:p>
            <a:pPr fontAlgn="t"/>
            <a:r>
              <a:rPr lang="ru-RU" sz="2400" dirty="0" smtClean="0"/>
              <a:t>8. Постоянная жажда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4624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Сахарный диабет первого типа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82809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Сахарный диабет 1 типа — это болезнь молодого возраста, его еще называют ювенальным диабетом. Заболеванию подвержены люди в возрасте до 35 лет. Различают причины ювенального диабета: 1) предположительно вирусного характера, проявляющиеся только в детском возрасте. 2) (наиболее распространенная) - снижение или прекращение выработки инсулина поджелудочной железой. На данный тип  приходится 1,5–2 % всех случаев диабета.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97468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Сахарный диабет второго типа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7154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 людей, страдающих сахарным диабетом 2 типа, поджелудочная железа может продуцировать недостаточное количество инсулина или организм не способен адекватно использовать его. В результате повышается содержание глюкозы в крови, что приводит к повреждению кровеносных сосудов и других органов. </a:t>
            </a:r>
          </a:p>
          <a:p>
            <a:pPr algn="just"/>
            <a:endParaRPr lang="ru-RU" sz="2400" dirty="0"/>
          </a:p>
        </p:txBody>
      </p:sp>
      <p:pic>
        <p:nvPicPr>
          <p:cNvPr id="2050" name="Picture 2" descr="https://encrypted-tbn2.gstatic.com/images?q=tbn:ANd9GcR_wNVXMgN4C_GJXx2Ixu6mUUBI5CJlNU5fHREiJH2kB0wmUQ4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46" y="3335925"/>
            <a:ext cx="3746508" cy="3522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4462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Итог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1500174"/>
            <a:ext cx="62151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Мы и</a:t>
            </a:r>
            <a:r>
              <a:rPr lang="ru-RU" sz="2400" dirty="0" smtClean="0"/>
              <a:t>зучили </a:t>
            </a:r>
            <a:r>
              <a:rPr lang="ru-RU" sz="2400" dirty="0" smtClean="0"/>
              <a:t>проблемы симптомов и самочувствия у больных </a:t>
            </a:r>
            <a:r>
              <a:rPr lang="ru-RU" sz="2400" smtClean="0"/>
              <a:t>сахарным </a:t>
            </a:r>
            <a:r>
              <a:rPr lang="ru-RU" sz="2400" smtClean="0"/>
              <a:t>диабетом </a:t>
            </a:r>
            <a:r>
              <a:rPr lang="ru-RU" sz="2400" dirty="0" smtClean="0"/>
              <a:t>и</a:t>
            </a:r>
            <a:r>
              <a:rPr lang="ru-RU" sz="2400" smtClean="0"/>
              <a:t> </a:t>
            </a:r>
            <a:r>
              <a:rPr lang="ru-RU" sz="2400" dirty="0" smtClean="0"/>
              <a:t>раскрыть </a:t>
            </a:r>
            <a:r>
              <a:rPr lang="ru-RU" sz="2400" dirty="0" smtClean="0"/>
              <a:t>особенности этой проблемы в научно-популярном фильме.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20486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u="sng" dirty="0" smtClean="0">
                <a:solidFill>
                  <a:srgbClr val="C00000"/>
                </a:solidFill>
              </a:rPr>
              <a:t>Спасибо за внимание!!!!!!!</a:t>
            </a:r>
            <a:endParaRPr lang="ru-RU" sz="4800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335558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Состав проектной группы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9612" y="2262351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Консультант</a:t>
            </a:r>
            <a:r>
              <a:rPr lang="ru-RU" sz="2800" dirty="0" smtClean="0"/>
              <a:t>: Е.Е.Кудряшова</a:t>
            </a:r>
          </a:p>
          <a:p>
            <a:endParaRPr lang="ru-RU" sz="2800" dirty="0" smtClean="0"/>
          </a:p>
          <a:p>
            <a:r>
              <a:rPr lang="ru-RU" sz="2800" b="1" i="1" dirty="0" smtClean="0"/>
              <a:t>Руководитель проекта</a:t>
            </a:r>
            <a:r>
              <a:rPr lang="ru-RU" sz="2800" dirty="0" smtClean="0"/>
              <a:t>: Моисеева Наталья</a:t>
            </a:r>
          </a:p>
          <a:p>
            <a:r>
              <a:rPr lang="ru-RU" sz="2800" b="1" i="1" dirty="0" smtClean="0"/>
              <a:t>Участники проекта: </a:t>
            </a:r>
            <a:r>
              <a:rPr lang="ru-RU" sz="2800" dirty="0" err="1" smtClean="0"/>
              <a:t>Забиякина</a:t>
            </a:r>
            <a:r>
              <a:rPr lang="ru-RU" sz="2800" dirty="0" smtClean="0"/>
              <a:t> Анастасия</a:t>
            </a:r>
          </a:p>
          <a:p>
            <a:r>
              <a:rPr lang="ru-RU" sz="2800" dirty="0" smtClean="0"/>
              <a:t>                                       </a:t>
            </a:r>
            <a:r>
              <a:rPr lang="ru-RU" sz="2800" dirty="0" err="1" smtClean="0"/>
              <a:t>Чеснокова</a:t>
            </a:r>
            <a:r>
              <a:rPr lang="ru-RU" sz="2800" dirty="0" smtClean="0"/>
              <a:t> Анастасия </a:t>
            </a:r>
            <a:endParaRPr lang="ru-RU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166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Актуальность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1071546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Сахарный диабет – болезнь 21 века. На данный момент она не излечима. Но все больше распространены случаи возникновения заболевания у детей и молодёжи.</a:t>
            </a: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7141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Аннотация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1334990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Мы приведем статистику болеющих сахарным диабетом. Изучим основные стереотипы, касающейся этой проблемы и попробуем разобраться в их достоверности.</a:t>
            </a: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9746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Проблема</a:t>
            </a:r>
            <a:endParaRPr lang="ru-RU" sz="2800" b="1" dirty="0"/>
          </a:p>
        </p:txBody>
      </p:sp>
      <p:pic>
        <p:nvPicPr>
          <p:cNvPr id="3" name="Picture 2" descr="http://kuldoshina.ru/wp-content/uploads/2012/01/celi-g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29000"/>
            <a:ext cx="4176464" cy="33694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714356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Сахарный диабет - не инфекционная болезнь, но риск заболевания ею велик. Люди живут с сахарным диабетом, но они вынуждены ставить себя в очень жёсткие рамки. Поэтому лучше быть предупреждённым, чем находиться в "счастливом" неведении.</a:t>
            </a: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746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Цель проекта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71700" y="1142984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Изучить проблемы симптомов и самочувствия у больных сахарным диабетом. Раскрыть особенности этой проблемы в научно-популярном фильме.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1969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Задачи проекта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55676" y="928670"/>
            <a:ext cx="58326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Провести опрос « Знают ли гимназисты о причинах заболевания сахарным диабетом». В вопросах будут отражены основные заблуждения  и стереотипы о причинах заболевания.</a:t>
            </a:r>
          </a:p>
          <a:p>
            <a:pPr lvl="0"/>
            <a:r>
              <a:rPr lang="ru-RU" sz="2400" dirty="0" smtClean="0"/>
              <a:t>2. Сбор информации о сахарном диабете (1, 2 степени, и особенности)</a:t>
            </a:r>
          </a:p>
          <a:p>
            <a:pPr lvl="0"/>
            <a:r>
              <a:rPr lang="ru-RU" sz="2400" dirty="0" smtClean="0"/>
              <a:t>3.  Разработать вопросы к интервью у больных сахарным диабетом ( самочувствие, причина заболевания, осложнения, ограничения)</a:t>
            </a:r>
          </a:p>
          <a:p>
            <a:pPr lvl="0"/>
            <a:r>
              <a:rPr lang="ru-RU" sz="2400" dirty="0" smtClean="0"/>
              <a:t>4. Провести интервью ( 2-3 человека)</a:t>
            </a:r>
          </a:p>
          <a:p>
            <a:pPr lvl="0"/>
            <a:r>
              <a:rPr lang="ru-RU" sz="2400" dirty="0" smtClean="0"/>
              <a:t>5. Съемка фильма, монтаж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иабет статис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515" y="928670"/>
            <a:ext cx="6480970" cy="3929090"/>
          </a:xfrm>
          <a:prstGeom prst="rect">
            <a:avLst/>
          </a:prstGeom>
          <a:noFill/>
        </p:spPr>
      </p:pic>
      <p:sp>
        <p:nvSpPr>
          <p:cNvPr id="2052" name="AutoShape 4" descr="сахарный диабет статистика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сахарный диабет статис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5043" y="1500174"/>
            <a:ext cx="7013913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419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Irina</cp:lastModifiedBy>
  <cp:revision>35</cp:revision>
  <dcterms:created xsi:type="dcterms:W3CDTF">2014-12-22T18:23:56Z</dcterms:created>
  <dcterms:modified xsi:type="dcterms:W3CDTF">2014-12-26T10:31:28Z</dcterms:modified>
</cp:coreProperties>
</file>