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3109" autoAdjust="0"/>
  </p:normalViewPr>
  <p:slideViewPr>
    <p:cSldViewPr>
      <p:cViewPr varScale="1">
        <p:scale>
          <a:sx n="70" d="100"/>
          <a:sy n="70" d="100"/>
        </p:scale>
        <p:origin x="-113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157C9-6560-4508-993F-B22CCAB6BC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7C3873-29F7-4256-A273-D812FD6877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DDDAA-0AE9-4F9A-9F7F-3F468BD44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701BE-0FF8-44C2-863A-BA406DCE9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80924-3453-4D44-8D5A-C1C4DE768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8143B-2D0E-49FE-8E1D-9769DEE4C34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1391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BE395-B02A-4CB6-89B7-C2BFC6BF8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41FCC-1843-49FE-BDC0-C1F209553B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CC373-057D-4C25-9EA4-8FC867604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205E5-4012-40AA-8259-F37153945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D5F4A-6B69-4273-ABDD-41876CDAD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38D82-4278-4A70-9692-912F89BBAB7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1052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72903A-48B9-4B52-8393-7ADAD03A28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8E6BC6-961E-4228-8981-BE3141721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039EC-E718-4265-8AC2-23E0F925B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3064C-8B37-466B-891A-4B265BDB6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49A73-FA12-493E-B9DB-0590FD0A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C3981-B14F-4DDA-AB04-9A19A33A684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08808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D3357-6CFC-44DD-9CF7-363FBE952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1D494-AE4B-458D-9317-D7558F70E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179D4-560F-41B8-835B-E3C3B075B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E3C50-BC6F-457D-AB1F-6EE4E070C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98061-CD4E-4FD7-9216-F30A400C5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C65E8-1125-4577-B507-B5696AA3868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4986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38D29-3CD4-4520-86B0-E02823B54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EBC8F-6472-4C74-B3B6-20D01C718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7C929-7D12-4C83-A393-45AB064FA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A241D-7234-47ED-8369-AA69DFBEE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F50FE-4165-4A47-918A-0880A616F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D75EF-2DF3-4C81-BE26-7BB7689565C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23956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52555-2C9D-45DC-9611-43911D309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635AB-F2C0-4A7D-AF02-EA2B067FC3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827553-D637-4C78-B27B-887FB0C91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9A2CA8-9F4E-4C9E-A900-BB7E81792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D569BA-1295-4288-B46E-9D2B027E3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FEAD3-5AE9-4FB8-A73C-289085778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F0BAB-F4E5-4C66-A516-79318C059D0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2980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87368-C737-4800-AD86-CFA8CDC98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1A33B-F3DF-4426-91F4-CCAC74280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CA7F0A-7477-4F0E-B6F2-AC0BD42C9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EB1ED4-3BA0-44A4-832A-E8701D0EF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38D8DD-C28C-4C09-95D3-BFC21529A3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F487A7-08A7-47A4-934D-387CF10DE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8F7D7C-CABD-4AA8-A5D7-E7F0237B9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B788D2-E15D-4F1B-9B92-DCF6B2227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F0E74-2A5E-4368-9D19-FEDDCA02A83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6427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A69D7-7347-4AD5-8874-3AA5191C7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DA1EA3-73E3-47E2-B2DE-FF5259BDB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A566F1-0AB2-43DD-869D-02E45B2B2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BDB903-DD5B-4B9C-9EF8-AC87B6A72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03900-D80F-45EF-BEA9-B1E9B0EFDC5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68976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71D1C5-CE9D-4CA2-85FF-BAB398758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F1C9E2-F347-4DCA-8060-584EE3667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250A56-31C6-468B-AD13-295F9B694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029EE-A447-480E-8E96-A8B8A1435E6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03505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4619E-2357-49E1-88FB-BE63471A9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A71E4-205B-4EBE-8B7C-ADCC9155C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CC5055-858D-4429-B619-B861FFF1C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B7DA87-8171-4AF9-9F20-71B338D94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F21889-0E13-4A2D-85BA-4E2342D47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5E1BF5-433E-4505-9067-468BDCD68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AC0CA-42A3-4CA2-966E-0DC5F01B97C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3309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AB62-08D3-44AC-B7F2-33A2B161F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8E26AF-B0D9-4A83-9539-328DE1B173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FC3EC-AC79-43D3-BAC0-30ED89E11D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3B4F58-04CD-48E5-A85D-6B1A208DC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1D28E-CCA7-42AE-A78C-1F89718E2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18F22-632E-4E33-AC0D-332C8378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18765-4B4F-47E1-A4BD-A5705B2878C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2534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1903B38-CCB9-41F2-9DF0-7E76A1432E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88B2AC5-3DD2-4042-A34F-EC597CF736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F5D7588-CF9B-4F19-9627-1AC174CEAD5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D21F555-E75B-4793-8630-BE8F8C2013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59618A5-46E2-4639-85A1-78656B7A209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F2DC91-2A79-4F46-8C39-0ED60071B174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chologist.tips/" TargetMode="External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Relationship Id="rId5" Type="http://schemas.openxmlformats.org/officeDocument/2006/relationships/hyperlink" Target="http://www.psy-journal.hse.ru/" TargetMode="External" /><Relationship Id="rId4" Type="http://schemas.openxmlformats.org/officeDocument/2006/relationships/hyperlink" Target="http://www.psihomed.com/" TargetMode="Externa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>
            <a:extLst>
              <a:ext uri="{FF2B5EF4-FFF2-40B4-BE49-F238E27FC236}">
                <a16:creationId xmlns:a16="http://schemas.microsoft.com/office/drawing/2014/main" id="{F13B1D70-68C6-4E7D-9B39-609E6FFDD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21063" y="-6075363"/>
            <a:ext cx="25604788" cy="1440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D6B613AE-2D57-4AEA-9837-671BBDAE05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5650" y="188913"/>
            <a:ext cx="7772400" cy="1470025"/>
          </a:xfrm>
        </p:spPr>
        <p:txBody>
          <a:bodyPr anchor="ctr"/>
          <a:lstStyle/>
          <a:p>
            <a:r>
              <a:rPr lang="ru-RU" altLang="en-US" sz="4400"/>
              <a:t>Буллинг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952DAB1-56AD-4190-B8F8-77F2E0CBBA7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396875" y="1196975"/>
            <a:ext cx="9901238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2800"/>
              <a:t>Консультант: Кондрашова Юлия Николаевна</a:t>
            </a:r>
          </a:p>
          <a:p>
            <a:pPr>
              <a:lnSpc>
                <a:spcPct val="80000"/>
              </a:lnSpc>
            </a:pPr>
            <a:r>
              <a:rPr lang="ru-RU" altLang="en-US" sz="2800"/>
              <a:t>Руководитель проекта: Куранина Евгения</a:t>
            </a:r>
          </a:p>
          <a:p>
            <a:pPr>
              <a:lnSpc>
                <a:spcPct val="80000"/>
              </a:lnSpc>
            </a:pPr>
            <a:r>
              <a:rPr lang="ru-RU" altLang="en-US" sz="2800"/>
              <a:t>Участники проекта: Сударенкова Анастасия</a:t>
            </a:r>
            <a:r>
              <a:rPr lang="en-US" altLang="en-US" sz="2800"/>
              <a:t>,</a:t>
            </a:r>
            <a:r>
              <a:rPr lang="ru-RU" altLang="en-US" sz="2800"/>
              <a:t>Точилина Татьяна</a:t>
            </a:r>
            <a:r>
              <a:rPr lang="en-US" altLang="en-US" sz="2800"/>
              <a:t>,</a:t>
            </a:r>
            <a:r>
              <a:rPr lang="ru-RU" altLang="en-US" sz="2800"/>
              <a:t>София Бурлуцкая</a:t>
            </a:r>
            <a:r>
              <a:rPr lang="en-US" altLang="en-US" sz="2800"/>
              <a:t>,</a:t>
            </a:r>
            <a:r>
              <a:rPr lang="ru-RU" altLang="en-US" sz="2800"/>
              <a:t>Кононыхин Фёдор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>
            <a:extLst>
              <a:ext uri="{FF2B5EF4-FFF2-40B4-BE49-F238E27FC236}">
                <a16:creationId xmlns:a16="http://schemas.microsoft.com/office/drawing/2014/main" id="{F2AFEE7D-426E-4CDC-9961-F295E6DB7D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65300" y="-4368800"/>
            <a:ext cx="19951700" cy="112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Rectangle 3">
            <a:extLst>
              <a:ext uri="{FF2B5EF4-FFF2-40B4-BE49-F238E27FC236}">
                <a16:creationId xmlns:a16="http://schemas.microsoft.com/office/drawing/2014/main" id="{C65A58EE-8D5D-452E-9AD5-39B948238F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229600" cy="452596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en-US" sz="4000"/>
              <a:t>Спасибо За Внимание</a:t>
            </a:r>
            <a:r>
              <a:rPr lang="en-US" altLang="en-US" sz="4000"/>
              <a:t>!</a:t>
            </a:r>
            <a:endParaRPr lang="ru-RU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>
            <a:extLst>
              <a:ext uri="{FF2B5EF4-FFF2-40B4-BE49-F238E27FC236}">
                <a16:creationId xmlns:a16="http://schemas.microsoft.com/office/drawing/2014/main" id="{355CF38F-E0B2-47EC-B6FF-CE1271CDE3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4075" y="-5788025"/>
            <a:ext cx="23334663" cy="1313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20732836-DE6F-4F7D-A264-C2108156C9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altLang="en-US" sz="4000"/>
              <a:t>Почему была выбрана данная тема?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A2F6AD9-4296-4577-83AA-FD0435BE34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en-US"/>
              <a:t>   Тема проекта актуальна, потому что в наши дни люди становятся всё более и более агрессивными, и в результате начинают унижать людей и упрекать других в их собственных недостатках и провалах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>
            <a:extLst>
              <a:ext uri="{FF2B5EF4-FFF2-40B4-BE49-F238E27FC236}">
                <a16:creationId xmlns:a16="http://schemas.microsoft.com/office/drawing/2014/main" id="{AEEFD253-838C-4018-B643-8B50AB064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1563" y="-4549775"/>
            <a:ext cx="20273963" cy="1140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>
            <a:extLst>
              <a:ext uri="{FF2B5EF4-FFF2-40B4-BE49-F238E27FC236}">
                <a16:creationId xmlns:a16="http://schemas.microsoft.com/office/drawing/2014/main" id="{23E544A1-B85F-4D37-8101-4E2D0F73C9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124075" y="0"/>
            <a:ext cx="8229600" cy="1143000"/>
          </a:xfrm>
        </p:spPr>
        <p:txBody>
          <a:bodyPr/>
          <a:lstStyle/>
          <a:p>
            <a:r>
              <a:rPr lang="ru-RU" altLang="en-US"/>
              <a:t>Цель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51223C2-D262-4EBE-A9ED-1345396EE8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8229600" cy="4525962"/>
          </a:xfrm>
        </p:spPr>
        <p:txBody>
          <a:bodyPr/>
          <a:lstStyle/>
          <a:p>
            <a:r>
              <a:rPr lang="ru-RU" altLang="en-US"/>
              <a:t>Цель проекта состоит в том, чтобы провести профилактику агрессивного поведения учащихся и привлечь внимание учеников в данной проблеме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>
            <a:extLst>
              <a:ext uri="{FF2B5EF4-FFF2-40B4-BE49-F238E27FC236}">
                <a16:creationId xmlns:a16="http://schemas.microsoft.com/office/drawing/2014/main" id="{A0E042C4-0AFD-427E-8C48-4871BA605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6375" y="-3397250"/>
            <a:ext cx="18226088" cy="1025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>
            <a:extLst>
              <a:ext uri="{FF2B5EF4-FFF2-40B4-BE49-F238E27FC236}">
                <a16:creationId xmlns:a16="http://schemas.microsoft.com/office/drawing/2014/main" id="{741B7F36-8710-4830-B04C-928A60FB6F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773363" y="-242888"/>
            <a:ext cx="8229601" cy="1143001"/>
          </a:xfrm>
        </p:spPr>
        <p:txBody>
          <a:bodyPr/>
          <a:lstStyle/>
          <a:p>
            <a:r>
              <a:rPr lang="ru-RU" altLang="en-US"/>
              <a:t>Задачи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D1391DB-A71E-4AEE-91EB-948339B59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2400"/>
              <a:t>Изучить информацию по теме</a:t>
            </a:r>
          </a:p>
          <a:p>
            <a:pPr>
              <a:lnSpc>
                <a:spcPct val="80000"/>
              </a:lnSpc>
            </a:pPr>
            <a:r>
              <a:rPr lang="ru-RU" altLang="en-US" sz="2400"/>
              <a:t>Составить вопросы для анкетирования учащихся</a:t>
            </a:r>
          </a:p>
          <a:p>
            <a:pPr>
              <a:lnSpc>
                <a:spcPct val="80000"/>
              </a:lnSpc>
            </a:pPr>
            <a:r>
              <a:rPr lang="ru-RU" altLang="en-US" sz="2400"/>
              <a:t>Проанализировать итоги опроса</a:t>
            </a:r>
          </a:p>
          <a:p>
            <a:pPr>
              <a:lnSpc>
                <a:spcPct val="80000"/>
              </a:lnSpc>
            </a:pPr>
            <a:r>
              <a:rPr lang="ru-RU" altLang="en-US" sz="2400"/>
              <a:t>Описать воздействие буллинга на психику учащихся</a:t>
            </a:r>
          </a:p>
          <a:p>
            <a:pPr>
              <a:lnSpc>
                <a:spcPct val="80000"/>
              </a:lnSpc>
            </a:pPr>
            <a:r>
              <a:rPr lang="ru-RU" altLang="en-US" sz="2400"/>
              <a:t>Соотнести полученную информацию с готовым продуктом</a:t>
            </a:r>
          </a:p>
          <a:p>
            <a:pPr>
              <a:lnSpc>
                <a:spcPct val="80000"/>
              </a:lnSpc>
            </a:pPr>
            <a:r>
              <a:rPr lang="ru-RU" altLang="en-US" sz="2400"/>
              <a:t>Выявить особенности агрессивного поведения у учащихся</a:t>
            </a:r>
          </a:p>
          <a:p>
            <a:pPr>
              <a:lnSpc>
                <a:spcPct val="80000"/>
              </a:lnSpc>
            </a:pPr>
            <a:r>
              <a:rPr lang="ru-RU" altLang="en-US" sz="2400"/>
              <a:t>Узнать всевозможные игры (тренинги) для сплочения команды в классе</a:t>
            </a:r>
          </a:p>
          <a:p>
            <a:pPr>
              <a:lnSpc>
                <a:spcPct val="80000"/>
              </a:lnSpc>
            </a:pPr>
            <a:r>
              <a:rPr lang="ru-RU" altLang="en-US" sz="2400"/>
              <a:t>Создать список игр и заданий для классов</a:t>
            </a:r>
          </a:p>
          <a:p>
            <a:pPr>
              <a:lnSpc>
                <a:spcPct val="80000"/>
              </a:lnSpc>
            </a:pPr>
            <a:r>
              <a:rPr lang="ru-RU" altLang="en-US" sz="2400"/>
              <a:t>Сопоставить полученную информацию и подготовить выводы</a:t>
            </a:r>
          </a:p>
          <a:p>
            <a:pPr>
              <a:lnSpc>
                <a:spcPct val="80000"/>
              </a:lnSpc>
            </a:pPr>
            <a:endParaRPr lang="ru-RU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>
            <a:extLst>
              <a:ext uri="{FF2B5EF4-FFF2-40B4-BE49-F238E27FC236}">
                <a16:creationId xmlns:a16="http://schemas.microsoft.com/office/drawing/2014/main" id="{9845ABBD-3994-4DCF-975A-D8B1D1BC3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1338" y="-3375025"/>
            <a:ext cx="18186401" cy="1023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>
            <a:extLst>
              <a:ext uri="{FF2B5EF4-FFF2-40B4-BE49-F238E27FC236}">
                <a16:creationId xmlns:a16="http://schemas.microsoft.com/office/drawing/2014/main" id="{0686B876-CEB6-4B96-A766-19CF299F3C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413000" y="260350"/>
            <a:ext cx="8229600" cy="1143000"/>
          </a:xfrm>
        </p:spPr>
        <p:txBody>
          <a:bodyPr/>
          <a:lstStyle/>
          <a:p>
            <a:r>
              <a:rPr lang="ru-RU" altLang="en-US"/>
              <a:t>Продукт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A91B7C2-7805-4FBB-9A0E-0E8C232742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en-US"/>
              <a:t>   Продуктом нашего проекта будут</a:t>
            </a:r>
            <a:r>
              <a:rPr lang="en-US" altLang="en-US"/>
              <a:t>:</a:t>
            </a:r>
          </a:p>
          <a:p>
            <a:pPr>
              <a:buFontTx/>
              <a:buNone/>
            </a:pPr>
            <a:r>
              <a:rPr lang="ru-RU" altLang="en-US"/>
              <a:t>   Классный час для учащихся по сплочению команды</a:t>
            </a:r>
          </a:p>
          <a:p>
            <a:pPr>
              <a:buFontTx/>
              <a:buNone/>
            </a:pPr>
            <a:r>
              <a:rPr lang="ru-RU" altLang="en-US"/>
              <a:t>   Опрос учащихся 6 классов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>
            <a:extLst>
              <a:ext uri="{FF2B5EF4-FFF2-40B4-BE49-F238E27FC236}">
                <a16:creationId xmlns:a16="http://schemas.microsoft.com/office/drawing/2014/main" id="{20FD43E0-65BD-4B27-86B5-902312B63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05163" y="-5716588"/>
            <a:ext cx="22904451" cy="1288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>
            <a:extLst>
              <a:ext uri="{FF2B5EF4-FFF2-40B4-BE49-F238E27FC236}">
                <a16:creationId xmlns:a16="http://schemas.microsoft.com/office/drawing/2014/main" id="{68FA4D78-7FE7-463F-88EE-4BED3849DF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Распределение обязанностей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54ED425-9551-4260-A184-5622817846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en-US" sz="2400"/>
              <a:t>Куранина Евгения</a:t>
            </a:r>
            <a:r>
              <a:rPr lang="en-US" altLang="en-US" sz="2400"/>
              <a:t>:</a:t>
            </a:r>
            <a:r>
              <a:rPr lang="ru-RU" altLang="en-US" sz="2400"/>
              <a:t>изучение информации по теме, организация лекций по теме для учащихся.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ru-RU" altLang="en-US" sz="2400"/>
              <a:t>Анастасия Сударенкова</a:t>
            </a:r>
            <a:r>
              <a:rPr lang="en-US" altLang="en-US" sz="2400"/>
              <a:t>:</a:t>
            </a:r>
            <a:r>
              <a:rPr lang="ru-RU" altLang="en-US" sz="2400"/>
              <a:t>изучение информации по теме.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ru-RU" altLang="en-US" sz="2400"/>
              <a:t>Татьяна Точилина</a:t>
            </a:r>
            <a:r>
              <a:rPr lang="en-US" altLang="en-US" sz="2400"/>
              <a:t>:</a:t>
            </a:r>
            <a:r>
              <a:rPr lang="ru-RU" altLang="en-US" sz="2400"/>
              <a:t>изучение информации по теме, проведение анкетирования среди учащихся.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ru-RU" altLang="en-US" sz="2400"/>
              <a:t>Кононыхин Фёдор</a:t>
            </a:r>
            <a:r>
              <a:rPr lang="en-US" altLang="en-US" sz="2400"/>
              <a:t>:</a:t>
            </a:r>
            <a:r>
              <a:rPr lang="ru-RU" altLang="en-US" sz="2400"/>
              <a:t>проведение анкетирования среди учащихся, составление презентаций для лекций, составление итоговой презентации.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ru-RU" altLang="en-US" sz="2400"/>
              <a:t>София Бурлуцкая</a:t>
            </a:r>
            <a:r>
              <a:rPr lang="en-US" altLang="en-US" sz="2400"/>
              <a:t>:</a:t>
            </a:r>
            <a:r>
              <a:rPr lang="ru-RU" altLang="en-US" sz="2400"/>
              <a:t>составление вопросов для анкетирования среди учащихся, подготовление раздаточного материала для учащихся.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>
            <a:extLst>
              <a:ext uri="{FF2B5EF4-FFF2-40B4-BE49-F238E27FC236}">
                <a16:creationId xmlns:a16="http://schemas.microsoft.com/office/drawing/2014/main" id="{4531F337-8DCD-4902-9A7C-217F6349B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3363" y="-4851400"/>
            <a:ext cx="22472651" cy="1264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C262F3D0-5765-4925-B6FD-265463E530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197100" y="260350"/>
            <a:ext cx="8229600" cy="1143000"/>
          </a:xfrm>
        </p:spPr>
        <p:txBody>
          <a:bodyPr/>
          <a:lstStyle/>
          <a:p>
            <a:r>
              <a:rPr lang="ru-RU" altLang="en-US"/>
              <a:t>План работы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DAC7DF6-AED2-432F-AF3D-8C3E5F1AB9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1.Определить тему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2.Встреча с Консультантом проекта для определения плана работы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3.Выявить проблему проекта, установить цели и задачи, определить продукт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4.Определиться со списком используемых источников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5.Поиск информации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6.Создание электронного портфолио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7.Предзащита проекта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8.Реклама проекта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9.Создание продукта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10.Защита проекта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>
            <a:extLst>
              <a:ext uri="{FF2B5EF4-FFF2-40B4-BE49-F238E27FC236}">
                <a16:creationId xmlns:a16="http://schemas.microsoft.com/office/drawing/2014/main" id="{C1356339-6B6C-4D61-8442-EDF1FC3E8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9263" y="-5572125"/>
            <a:ext cx="23299738" cy="131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Rectangle 2">
            <a:extLst>
              <a:ext uri="{FF2B5EF4-FFF2-40B4-BE49-F238E27FC236}">
                <a16:creationId xmlns:a16="http://schemas.microsoft.com/office/drawing/2014/main" id="{868E8220-9BEB-4B0F-AFEF-B1639A4B46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9324975" cy="1143000"/>
          </a:xfrm>
        </p:spPr>
        <p:txBody>
          <a:bodyPr/>
          <a:lstStyle/>
          <a:p>
            <a:r>
              <a:rPr lang="ru-RU" altLang="en-US" sz="4000"/>
              <a:t>СПИСОК ИСТОЧНИКОВ ИНФОРМАЦИИ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AA21434-2CA7-47D5-BC8A-CDEAD4052F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    Т.М.Жекулина </a:t>
            </a:r>
            <a:r>
              <a:rPr lang="en-US" altLang="en-US" sz="2400"/>
              <a:t>“</a:t>
            </a:r>
            <a:r>
              <a:rPr lang="ru-RU" altLang="en-US" sz="2400"/>
              <a:t>Травля в школе. Нарративный подход к работе с проблемой</a:t>
            </a:r>
            <a:r>
              <a:rPr lang="en-US" altLang="en-US" sz="2400"/>
              <a:t>” </a:t>
            </a:r>
            <a:r>
              <a:rPr lang="ru-RU" altLang="en-US" sz="2400"/>
              <a:t>2018 г.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    С.В.Кривцова </a:t>
            </a:r>
            <a:r>
              <a:rPr lang="en-US" altLang="en-US" sz="2400"/>
              <a:t>“</a:t>
            </a:r>
            <a:r>
              <a:rPr lang="ru-RU" altLang="en-US" sz="2400"/>
              <a:t>Буллинг в классе. Как избежать беды</a:t>
            </a:r>
            <a:r>
              <a:rPr lang="en-US" altLang="en-US" sz="2400"/>
              <a:t>?”</a:t>
            </a:r>
            <a:r>
              <a:rPr lang="ru-RU" altLang="en-US" sz="2400"/>
              <a:t> 2018</a:t>
            </a:r>
            <a:r>
              <a:rPr lang="en-US" altLang="en-US" sz="2400"/>
              <a:t> </a:t>
            </a:r>
            <a:r>
              <a:rPr lang="ru-RU" altLang="en-US" sz="2400"/>
              <a:t>г.</a:t>
            </a:r>
            <a:endParaRPr lang="en-US" alt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    Наталья Цымбаленко </a:t>
            </a:r>
            <a:r>
              <a:rPr lang="en-US" altLang="en-US" sz="2400"/>
              <a:t>“</a:t>
            </a:r>
            <a:r>
              <a:rPr lang="ru-RU" altLang="en-US" sz="2400"/>
              <a:t>Буллинг. Как остановить травлю ребёнка</a:t>
            </a:r>
            <a:r>
              <a:rPr lang="en-US" altLang="en-US" sz="2400"/>
              <a:t>” </a:t>
            </a:r>
            <a:r>
              <a:rPr lang="ru-RU" altLang="en-US" sz="2400"/>
              <a:t>2019 г.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    </a:t>
            </a:r>
            <a:r>
              <a:rPr lang="en-US" altLang="en-US" sz="2400">
                <a:hlinkClick r:id="rId3"/>
              </a:rPr>
              <a:t>www</a:t>
            </a:r>
            <a:r>
              <a:rPr lang="ru-RU" altLang="en-US" sz="2400">
                <a:hlinkClick r:id="rId3"/>
              </a:rPr>
              <a:t>.</a:t>
            </a:r>
            <a:r>
              <a:rPr lang="en-US" altLang="en-US" sz="2400">
                <a:hlinkClick r:id="rId3"/>
              </a:rPr>
              <a:t>psychologist</a:t>
            </a:r>
            <a:r>
              <a:rPr lang="ru-RU" altLang="en-US" sz="2400">
                <a:hlinkClick r:id="rId3"/>
              </a:rPr>
              <a:t>.</a:t>
            </a:r>
            <a:r>
              <a:rPr lang="en-US" altLang="en-US" sz="2400">
                <a:hlinkClick r:id="rId3"/>
              </a:rPr>
              <a:t>tips</a:t>
            </a:r>
            <a:r>
              <a:rPr lang="en-US" altLang="en-US" sz="2400"/>
              <a:t>     (</a:t>
            </a:r>
            <a:r>
              <a:rPr lang="ru-RU" altLang="en-US" sz="2400"/>
              <a:t>Сайт с советами психологов</a:t>
            </a:r>
            <a:r>
              <a:rPr lang="en-US" altLang="en-US" sz="2400"/>
              <a:t>)</a:t>
            </a:r>
            <a:endParaRPr lang="ru-RU" alt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    </a:t>
            </a:r>
            <a:r>
              <a:rPr lang="en-US" altLang="en-US" sz="2400">
                <a:hlinkClick r:id="rId4"/>
              </a:rPr>
              <a:t>www</a:t>
            </a:r>
            <a:r>
              <a:rPr lang="ru-RU" altLang="en-US" sz="2400">
                <a:hlinkClick r:id="rId4"/>
              </a:rPr>
              <a:t>.</a:t>
            </a:r>
            <a:r>
              <a:rPr lang="en-US" altLang="en-US" sz="2400">
                <a:hlinkClick r:id="rId4"/>
              </a:rPr>
              <a:t>psihomed</a:t>
            </a:r>
            <a:r>
              <a:rPr lang="ru-RU" altLang="en-US" sz="2400">
                <a:hlinkClick r:id="rId4"/>
              </a:rPr>
              <a:t>.</a:t>
            </a:r>
            <a:r>
              <a:rPr lang="en-US" altLang="en-US" sz="2400">
                <a:hlinkClick r:id="rId4"/>
              </a:rPr>
              <a:t>com</a:t>
            </a:r>
            <a:r>
              <a:rPr lang="ru-RU" altLang="en-US" sz="2400"/>
              <a:t>        </a:t>
            </a:r>
            <a:r>
              <a:rPr lang="en-US" altLang="en-US" sz="2400"/>
              <a:t>(</a:t>
            </a:r>
            <a:r>
              <a:rPr lang="ru-RU" altLang="en-US" sz="2400"/>
              <a:t>Сайт с различными лекциями о психических расстройствах</a:t>
            </a:r>
            <a:r>
              <a:rPr lang="en-US" altLang="en-US" sz="2400"/>
              <a:t>)</a:t>
            </a:r>
            <a:endParaRPr lang="ru-RU" alt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    </a:t>
            </a:r>
            <a:r>
              <a:rPr lang="en-US" altLang="en-US" sz="2400">
                <a:hlinkClick r:id="rId5"/>
              </a:rPr>
              <a:t>www.psy-journal.hse.ru</a:t>
            </a:r>
            <a:r>
              <a:rPr lang="en-US" altLang="en-US" sz="2400"/>
              <a:t>   (</a:t>
            </a:r>
            <a:r>
              <a:rPr lang="ru-RU" altLang="en-US" sz="2400"/>
              <a:t>Сайт-журнал о психологии</a:t>
            </a:r>
            <a:r>
              <a:rPr lang="en-US" altLang="en-US" sz="240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en-US" sz="240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>
            <a:extLst>
              <a:ext uri="{FF2B5EF4-FFF2-40B4-BE49-F238E27FC236}">
                <a16:creationId xmlns:a16="http://schemas.microsoft.com/office/drawing/2014/main" id="{1F517CF5-5274-4A12-80B3-F6263AD4B7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938" y="-4003675"/>
            <a:ext cx="19304001" cy="1086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8" name="Rectangle 2">
            <a:extLst>
              <a:ext uri="{FF2B5EF4-FFF2-40B4-BE49-F238E27FC236}">
                <a16:creationId xmlns:a16="http://schemas.microsoft.com/office/drawing/2014/main" id="{CEA3A027-4958-4FB1-B39A-0A5559AA08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484438" y="260350"/>
            <a:ext cx="8229601" cy="1143000"/>
          </a:xfrm>
        </p:spPr>
        <p:txBody>
          <a:bodyPr/>
          <a:lstStyle/>
          <a:p>
            <a:r>
              <a:rPr lang="ru-RU" altLang="en-US"/>
              <a:t>Проблема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B74A655-C126-4120-AB0B-3C5FD022B5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altLang="en-US"/>
              <a:t>  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B0455B8D-FDC6-4734-A3C2-5D63E4F91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412875"/>
            <a:ext cx="7521575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en-US" sz="3200"/>
              <a:t>Буллинг-это проблема,которая должна обсуждаться и быть предотвращена.</a:t>
            </a:r>
            <a:br>
              <a:rPr lang="ru-RU" altLang="en-US" sz="3200"/>
            </a:br>
            <a:r>
              <a:rPr lang="ru-RU" altLang="en-US" sz="3200"/>
              <a:t>Травля существовала всегда,представляя собой различные угрозы,оскорбления или распространение любых данных,которые могут подставить человека или же вызвать опасность для жизни и здоровья.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335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Буллинг</vt:lpstr>
      <vt:lpstr>Почему была выбрана данная тема?</vt:lpstr>
      <vt:lpstr>Цель</vt:lpstr>
      <vt:lpstr>Задачи</vt:lpstr>
      <vt:lpstr>Продукт</vt:lpstr>
      <vt:lpstr>Распределение обязанностей</vt:lpstr>
      <vt:lpstr>План работы</vt:lpstr>
      <vt:lpstr>СПИСОК ИСТОЧНИКОВ ИНФОРМАЦИИ</vt:lpstr>
      <vt:lpstr>Проблема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буллинг</dc:title>
  <dc:creator>Сергей</dc:creator>
  <cp:lastModifiedBy>Неизвестный пользователь</cp:lastModifiedBy>
  <cp:revision>11</cp:revision>
  <dcterms:created xsi:type="dcterms:W3CDTF">2020-10-15T19:49:40Z</dcterms:created>
  <dcterms:modified xsi:type="dcterms:W3CDTF">2020-10-24T13:01:36Z</dcterms:modified>
</cp:coreProperties>
</file>