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4" r:id="rId4"/>
    <p:sldId id="258" r:id="rId5"/>
    <p:sldId id="261" r:id="rId6"/>
    <p:sldId id="259" r:id="rId7"/>
    <p:sldId id="260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Нравится ли вам как выглядит книга?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да, но можно и лучше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7</c:v>
                </c:pt>
                <c:pt idx="2">
                  <c:v>18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Полезна ли она?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3.2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Нравится ли, приятно читать?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приятно,но не удобно</c:v>
                </c:pt>
                <c:pt idx="1">
                  <c:v>удобно, но не приятно</c:v>
                </c:pt>
                <c:pt idx="2">
                  <c:v>не удобно, не приятно</c:v>
                </c:pt>
                <c:pt idx="3">
                  <c:v>удобно, приятно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10</c:v>
                </c:pt>
                <c:pt idx="2">
                  <c:v>4</c:v>
                </c:pt>
                <c:pt idx="3">
                  <c:v>72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431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425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0077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043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26326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1813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215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403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918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144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814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197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513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298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695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757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2678-F602-4277-AC9F-7747454E68AA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0D6FC9-1EDF-45B8-BD3D-7C9CE58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931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Противоречивый мир подростка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Дворникова</a:t>
            </a:r>
            <a:r>
              <a:rPr lang="ru-RU" dirty="0" smtClean="0"/>
              <a:t> Аглая</a:t>
            </a:r>
          </a:p>
          <a:p>
            <a:r>
              <a:rPr lang="ru-RU" dirty="0" smtClean="0"/>
              <a:t>Блохина Дарья</a:t>
            </a:r>
          </a:p>
          <a:p>
            <a:r>
              <a:rPr lang="ru-RU" dirty="0" err="1" smtClean="0"/>
              <a:t>Кирилишина</a:t>
            </a:r>
            <a:r>
              <a:rPr lang="ru-RU" dirty="0" smtClean="0"/>
              <a:t> Дарья</a:t>
            </a:r>
          </a:p>
        </p:txBody>
      </p:sp>
    </p:spTree>
    <p:extLst>
      <p:ext uri="{BB962C8B-B14F-4D97-AF65-F5344CB8AC3E}">
        <p14:creationId xmlns="" xmlns:p14="http://schemas.microsoft.com/office/powerpoint/2010/main" val="257701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281140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нашего проекта – противоречивый мир подростка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6776" y="2045222"/>
            <a:ext cx="5967066" cy="397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123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Именно подростковый возраст - время гуляний дни напролет, время беззаботности и радости. Но как и в любом другом периоде человеческой жизни, в подростковом периоде у тинэйджеров появляется куча проблем, характерных именно для них. О том, как справиться с этими проблемами, мы расскажем в нашем проекте</a:t>
            </a:r>
          </a:p>
        </p:txBody>
      </p:sp>
    </p:spTree>
    <p:extLst>
      <p:ext uri="{BB962C8B-B14F-4D97-AF65-F5344CB8AC3E}">
        <p14:creationId xmlns="" xmlns:p14="http://schemas.microsoft.com/office/powerpoint/2010/main" val="87643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Рассказать гимназистам о том, как бороться с подростковыми проблемами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249031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623420" cy="421408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1) Выявить наиболее «яркие» и часто встречающиеся проблемы подростков путем опроса. (15-25 октября). Ответственный: </a:t>
            </a:r>
            <a:r>
              <a:rPr lang="ru-RU" dirty="0" err="1" smtClean="0"/>
              <a:t>Дворникова</a:t>
            </a:r>
            <a:r>
              <a:rPr lang="ru-RU" dirty="0" smtClean="0"/>
              <a:t> </a:t>
            </a:r>
            <a:r>
              <a:rPr lang="ru-RU" dirty="0" err="1" smtClean="0"/>
              <a:t>Аглая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2) Разделить проблемы между собой. (26 октября). Ответственный: </a:t>
            </a:r>
            <a:r>
              <a:rPr lang="ru-RU" dirty="0" err="1" smtClean="0"/>
              <a:t>Дворникова</a:t>
            </a:r>
            <a:r>
              <a:rPr lang="ru-RU" dirty="0" smtClean="0"/>
              <a:t> </a:t>
            </a:r>
            <a:r>
              <a:rPr lang="ru-RU" dirty="0" err="1" smtClean="0"/>
              <a:t>Аглая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3) Поиск информации по проблемам. (27 октября – 17 ноября).  Ответственный: </a:t>
            </a:r>
            <a:r>
              <a:rPr lang="ru-RU" dirty="0" err="1" smtClean="0"/>
              <a:t>Дворникова</a:t>
            </a:r>
            <a:r>
              <a:rPr lang="ru-RU" dirty="0" smtClean="0"/>
              <a:t> </a:t>
            </a:r>
            <a:r>
              <a:rPr lang="ru-RU" dirty="0" err="1" smtClean="0"/>
              <a:t>Аглая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4) Написание статей. (17 ноября – 1 декабря).  Ответственный: Дарья </a:t>
            </a:r>
            <a:r>
              <a:rPr lang="ru-RU" dirty="0" err="1" smtClean="0"/>
              <a:t>Кирилишина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5) Обсуждение статей с консультантом. (2 декабря).  Ответственный: Дарья </a:t>
            </a:r>
            <a:r>
              <a:rPr lang="ru-RU" dirty="0" err="1" smtClean="0"/>
              <a:t>Кирилишина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6) Создание рекламы проекта. (1 декабря – 5 декабря). Ответственный: Дарья Блохина.</a:t>
            </a:r>
            <a:br>
              <a:rPr lang="ru-RU" dirty="0" smtClean="0"/>
            </a:br>
            <a:r>
              <a:rPr lang="ru-RU" dirty="0" smtClean="0"/>
              <a:t>7) Исправление статей. (6 декабря – 20 декабря). Ответственный: Дарья Блохина.</a:t>
            </a:r>
            <a:br>
              <a:rPr lang="ru-RU" dirty="0" smtClean="0"/>
            </a:br>
            <a:r>
              <a:rPr lang="ru-RU" dirty="0" smtClean="0"/>
              <a:t>8) Форматирование и создание книги. (20 декабря – 22 декабря). Ответственный: Дарья Блохина.</a:t>
            </a:r>
            <a:br>
              <a:rPr lang="ru-RU" dirty="0" smtClean="0"/>
            </a:br>
            <a:r>
              <a:rPr lang="ru-RU" dirty="0" smtClean="0"/>
              <a:t>9) Опрос об актуальности нашего проекта. (21 декабря). Ответственный: Дарья </a:t>
            </a:r>
            <a:r>
              <a:rPr lang="ru-RU" dirty="0" err="1" smtClean="0"/>
              <a:t>Кирилишина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10) Заполнение окончательного варианта электронного </a:t>
            </a:r>
            <a:r>
              <a:rPr lang="ru-RU" dirty="0" err="1" smtClean="0"/>
              <a:t>портфолио</a:t>
            </a:r>
            <a:r>
              <a:rPr lang="ru-RU" dirty="0" smtClean="0"/>
              <a:t> проекта. (23 декабря). Ответственный: </a:t>
            </a:r>
            <a:r>
              <a:rPr lang="ru-RU" dirty="0" err="1" smtClean="0"/>
              <a:t>Дворникова</a:t>
            </a:r>
            <a:r>
              <a:rPr lang="ru-RU" dirty="0" smtClean="0"/>
              <a:t> </a:t>
            </a:r>
            <a:r>
              <a:rPr lang="ru-RU" dirty="0" err="1" smtClean="0"/>
              <a:t>Аглая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11) Создание презентации для защиты. (23 декабря). Ответственный: Дарья </a:t>
            </a:r>
            <a:r>
              <a:rPr lang="ru-RU" dirty="0" err="1" smtClean="0"/>
              <a:t>Кирилишина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938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Когда ребенок становится подростком, он начинает меняться. Его психологическое состояние, физиологическое состояние, мировоззрение начинают меняться. Это важный период в формировании личности. Проблемой нашего проекта является то, что не каждый может справиться с трудностями подросткового, а в частности старшего подросткового периода, а спросить бывает просто не у кого</a:t>
            </a:r>
          </a:p>
        </p:txBody>
      </p:sp>
    </p:spTree>
    <p:extLst>
      <p:ext uri="{BB962C8B-B14F-4D97-AF65-F5344CB8AC3E}">
        <p14:creationId xmlns="" xmlns:p14="http://schemas.microsoft.com/office/powerpoint/2010/main" val="270877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Наш продукт – это книга, в которой мы описали некоторые проблемы подростков и способы их решения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10262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Каждому подростку нужна помощь в решении проблем,  зачастую они просто стесняются или не могут спросить у кого-либо. В таком случае,  лучший друг – книга, в которую можно залезть и найти там пару дельных советов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61640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Критерий эффективности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Мы провели опрос среди гимназистов, результаты которого </a:t>
            </a:r>
            <a:r>
              <a:rPr lang="ru-RU" sz="2000" dirty="0" smtClean="0"/>
              <a:t>показали, </a:t>
            </a:r>
            <a:r>
              <a:rPr lang="ru-RU" sz="2000" dirty="0"/>
              <a:t>успешен наш проект или нет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0716" y="3318489"/>
          <a:ext cx="4296611" cy="1903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473031" y="3655372"/>
          <a:ext cx="2756568" cy="175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970463" y="4690087"/>
          <a:ext cx="3310021" cy="187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76148077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257</Words>
  <Application>Microsoft Office PowerPoint</Application>
  <PresentationFormat>Произвольный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Противоречивый мир подростка</vt:lpstr>
      <vt:lpstr>Тема нашего проекта – противоречивый мир подростка</vt:lpstr>
      <vt:lpstr>Аннотация</vt:lpstr>
      <vt:lpstr>Цель</vt:lpstr>
      <vt:lpstr>Задачи</vt:lpstr>
      <vt:lpstr>Проблема</vt:lpstr>
      <vt:lpstr>Продукт</vt:lpstr>
      <vt:lpstr>Актуальность</vt:lpstr>
      <vt:lpstr>Критерий эффективности работы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2014-12-24T08:58:35Z</dcterms:created>
  <dcterms:modified xsi:type="dcterms:W3CDTF">2014-12-24T11:51:05Z</dcterms:modified>
</cp:coreProperties>
</file>