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4E272-3835-4957-A29A-A6D81444896B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CB02-D17C-479B-8828-4AB7D8352B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483768" y="1124744"/>
            <a:ext cx="3960440" cy="151216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Что можно приготовить</a:t>
            </a:r>
          </a:p>
          <a:p>
            <a:pPr algn="ctr" rtl="0"/>
            <a:r>
              <a:rPr lang="ru-RU" sz="18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из Иван-чая</a:t>
            </a:r>
            <a:endParaRPr lang="ru-RU" sz="18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4" name="Рисунок 3" descr="http://yapensioner.ru/wp-content/uploads/2014/04/olen_kiprey.jpg"/>
          <p:cNvPicPr/>
          <p:nvPr/>
        </p:nvPicPr>
        <p:blipFill>
          <a:blip r:embed="rId2" cstate="print">
            <a:lum contrast="20000"/>
          </a:blip>
          <a:srcRect t="6845"/>
          <a:stretch>
            <a:fillRect/>
          </a:stretch>
        </p:blipFill>
        <p:spPr bwMode="auto">
          <a:xfrm>
            <a:off x="3203848" y="2780928"/>
            <a:ext cx="2592288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Салат из Иван-чая со сметаной.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шт. картофеля, 100гр. молодых побегов и листьев иван-чая, 50гр. зеленого лука, яйцо — 2 шт., хрен — 1 ст. ложка, сок лимона — 1 ст. ложка, сметана — 2 ст. ложки, зелень петрушки и сельдерея, соль. Иван-чай опускают в кипяток на 1-2 минуты, откидывают на дуршлаг, охлаждают и шинкуют. Добавляют измельченный зеленый лук, рубленые крутые яйца, тертый хрен, отварной картофель, нарезанный соломкой, соль, сок лимона, заправляют сметаной. Перемешивают, посыпают измельченным на мелкой терке крутым яйцом и украшают зеленью.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Жареные молодые побеги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500гр. молодых побегов Иван-чая с еще нераспустившимися листьями, 2 яйца, стакан муки. Взбиваем яйца, обмакиваем побеги и обваливаем в муке. Обжариваем до образования золотистой корочки. Особенно вкусны в горячем виде.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Жареные корневища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200гр. молодых корневищ, 30гр. панировочных сухарей, 50гр. топленого масла. Вымытые корневища нарезаем кусочками до 3 см, панируем в сухарях и запекаем 5-10 минут на топленом масле. Подаем в горячем виде.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Отварные корневища Иван-чая.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гр. корневищ Иван-чая, 1 морковь, 1 варёная свёкла, 1 ст. ложка зелёного горошка, 1 долька чеснока, 2 ст. ложки майонеза, соль по вкусу. Отвариваем в течение 10 минут корневища в подсоленной воде, нарезаем соломкой не более 3см, добавляем горошек, порезанную свеклу, мелко порезанный чеснок, поливаем сверху майонезом.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Мука из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Корневища Иван-чая вымочить несколько раз меняя воду (для удаления дубильных веществ), высушить и тонко помолоть. Добавляется в обычную зерновую муку для придания своеобразного сладковатого вкуса и неповторимого аромата. Мука является незаменимым натуральным консервантом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Оладушки из корневищ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ст. ложек мука Иван-чая, 2ст. ложки пшеничной муки, подсолнечное масло 2ст. ложки, полстакана кефира, 1 яйцо, треть чайной ложки соды, соль. Смешиваем муку, добавляем кефир, яйцо, соду и соль по вкусу. Взбиваем до однородной массы и выпекаем на сковороде. Перед подачей на стол оладушки поливаем сметаной.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ea typeface="Times New Roman" pitchFamily="18" charset="0"/>
                          <a:cs typeface="Times New Roman" pitchFamily="18" charset="0"/>
                        </a:rPr>
                        <a:t>Летние щи из свежей зелени. </a:t>
                      </a:r>
                      <a:endParaRPr lang="ru-RU" sz="2000" b="1" dirty="0" smtClean="0">
                        <a:solidFill>
                          <a:srgbClr val="333333"/>
                        </a:solidFill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ea typeface="Times New Roman" pitchFamily="18" charset="0"/>
                          <a:cs typeface="Times New Roman" pitchFamily="18" charset="0"/>
                        </a:rPr>
                        <a:t>Ингредиенты: 1 литр воды, 100 грамм побегов Иван-чая, 100гр. молодых листочков крапивы, 100гр. щавеля, 200гр. картофеля, 40гр. репчатого лука, 10гр. моркови, 20гр. масла, 2 яйца, 20гр. сметаны, соль, перец. Порезанные морковь и лук пассировать. Зелень измельчить, добавить масло, и потушить. Все перемешать. В кипящую воду положить порезанный картофель и за 5 минут до готовности добавить пассированные овощи с зеленью. При подаче на стол положить половинку яйца и сметану.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Куриный Суп с корневищами Иван-чая.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Ингредиенты: 1л воды, 300гр. курицы. 100гр. картофеля, 20 гр. морковки, 10 гр. лука. Варится куриный бульон. В куриный бульон добавляем картофель, За 10 минут до готовности заранее пассированные, мелко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нарезанные-морковь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лук, молодые корневища иван-чая. Варим до готовности. Перед окончанием варки добавляем соль и перец по вкусу. Подают на стол со сметаной.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Икра из листьев и побегов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200гр. молодых побегов иван-чая, 1 морковь, 1 луковица, 1 ст. ложка томатной пасты, растительное масло, перец и соль по вкусу. Ошпариваем в кипятке побеги иван-чая в течение 1 минуты, перетираем на терке и тушим с потертой морковью и луком. За 10 минут до готовности добавляем томатную пасту, соль, перец по вкусу. Используется как закуска.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Вареные молодые побеги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Ошпариваем в течение 5 минут листья Иван-чая в подсоленной воде. Подаем к столу в охлажденном виде с кусочком сливочного масла. Используется как закуска.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Салат витаминный из корневищ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100гр. молодых корневищ, 30гр. моркови, 50гр. зеленого горошка.1 долька чеснока, майонез. В подсоленной воде отвариваем в течение 10 минут корневища, нарезаем и добавляем натертую морковь и зеленый горошек. Перемешиваем и заправляем измельченным чесноком и майонезом по вкусу.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Закусочный салат из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гр. молодых побегов иван-чая , 50 гр. зеленого лука, 30 гр. сметаны, лимон, 1ст. ложка тертого свежего хрена, 30гр. сметаны, перец, соль по вкусу. Промытые побеги иван-чая ошпариваем в кипятке 1 минуту, измельчаем и добавляем мелко измельченный лук, хрен, перец и соль по вкусу. Заправляем сметаной и поливаем лимонным соком и подаем на стол.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Сырный салат из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100гр. корневищ Иван-чая , 4гр. чеснока, 30гр. тертого твердых сортов сыра, 20гр. тертой моркови, 30гр. майонез. Корневища вымыть и на 5 минут опустить в подсоленную воду. Мелко порезать, смешав ингредиенты, заправить майонезом.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79712" y="548680"/>
          <a:ext cx="4968552" cy="6048672"/>
        </p:xfrm>
        <a:graphic>
          <a:graphicData uri="http://schemas.openxmlformats.org/drawingml/2006/table">
            <a:tbl>
              <a:tblPr/>
              <a:tblGrid>
                <a:gridCol w="4968552"/>
              </a:tblGrid>
              <a:tr h="59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087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Сытный салат из Иван-чая.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200гр. молодых побегов Иван-чая, 100гр. щавеля, 3 яйца, соль, перец. Свежую молодую зелень иван-чая и щавеля мелко нарезаем, добавляем порезанное яйцо, перец, соль по вкусу.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751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4</cp:revision>
  <dcterms:created xsi:type="dcterms:W3CDTF">2014-12-17T14:11:44Z</dcterms:created>
  <dcterms:modified xsi:type="dcterms:W3CDTF">2014-12-17T14:43:40Z</dcterms:modified>
</cp:coreProperties>
</file>