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3" r:id="rId7"/>
    <p:sldId id="269" r:id="rId8"/>
    <p:sldId id="270" r:id="rId9"/>
    <p:sldId id="271" r:id="rId10"/>
    <p:sldId id="268" r:id="rId11"/>
    <p:sldId id="260" r:id="rId12"/>
    <p:sldId id="265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80F9-4D46-4229-A901-F50260D2D87F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80F9-4D46-4229-A901-F50260D2D87F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E46A-BD7E-4158-B2E9-181FB39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73;&#1088;&#1086;&#1096;&#1102;&#1088;&#1072;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286676" cy="1571636"/>
          </a:xfrm>
        </p:spPr>
        <p:txBody>
          <a:bodyPr/>
          <a:lstStyle/>
          <a:p>
            <a:r>
              <a:rPr lang="ru-RU" dirty="0"/>
              <a:t>Слова паразиты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789040"/>
            <a:ext cx="5643602" cy="285467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Консультант:</a:t>
            </a:r>
          </a:p>
          <a:p>
            <a:r>
              <a:rPr lang="ru-RU" sz="2800" dirty="0" err="1">
                <a:solidFill>
                  <a:schemeClr val="tx1"/>
                </a:solidFill>
              </a:rPr>
              <a:t>Мавлютова</a:t>
            </a:r>
            <a:r>
              <a:rPr lang="ru-RU" sz="2800" dirty="0">
                <a:solidFill>
                  <a:schemeClr val="tx1"/>
                </a:solidFill>
              </a:rPr>
              <a:t> Татьяна Николаевна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Руководитель проекта: 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Румянцева Анастасия</a:t>
            </a:r>
          </a:p>
          <a:p>
            <a:r>
              <a:rPr lang="ru-RU" sz="2800" dirty="0">
                <a:solidFill>
                  <a:schemeClr val="tx1"/>
                </a:solidFill>
              </a:rPr>
              <a:t>Участники проекта:</a:t>
            </a:r>
          </a:p>
          <a:p>
            <a:r>
              <a:rPr lang="ru-RU" sz="2800" dirty="0" err="1">
                <a:solidFill>
                  <a:schemeClr val="tx1"/>
                </a:solidFill>
              </a:rPr>
              <a:t>Болотских</a:t>
            </a:r>
            <a:r>
              <a:rPr lang="ru-RU" sz="2800" dirty="0">
                <a:solidFill>
                  <a:schemeClr val="tx1"/>
                </a:solidFill>
              </a:rPr>
              <a:t> Мария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Киушов</a:t>
            </a:r>
            <a:r>
              <a:rPr lang="ru-RU" sz="2800" dirty="0">
                <a:solidFill>
                  <a:schemeClr val="tx1"/>
                </a:solidFill>
              </a:rPr>
              <a:t> Георгий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ru-RU" sz="2800" dirty="0">
                <a:solidFill>
                  <a:schemeClr val="tx1"/>
                </a:solidFill>
              </a:rPr>
              <a:t> Иванова Мария.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A34299A-5CCA-4969-882D-CBA81947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640" y="476672"/>
            <a:ext cx="3394720" cy="778098"/>
          </a:xfrm>
        </p:spPr>
        <p:txBody>
          <a:bodyPr/>
          <a:lstStyle/>
          <a:p>
            <a:r>
              <a:rPr lang="ru-RU" dirty="0"/>
              <a:t>Итоги игры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8D68B2-10A3-4254-B2A5-7C264B0CA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Игра, кто придумает больше синонимов к словам-паразитам, которые чаще всего используют наши одноклассники ( по результатам анкетирования ).</a:t>
            </a:r>
          </a:p>
          <a:p>
            <a:pPr marL="0" indent="0">
              <a:buNone/>
            </a:pPr>
            <a:r>
              <a:rPr lang="ru-RU" sz="2400" b="1" i="1" dirty="0"/>
              <a:t>Блин</a:t>
            </a:r>
            <a:r>
              <a:rPr lang="ru-RU" sz="2400" dirty="0"/>
              <a:t> - досадно, проклятье, я сожалею, я удивлен.</a:t>
            </a:r>
          </a:p>
          <a:p>
            <a:pPr marL="0" indent="0">
              <a:buNone/>
            </a:pPr>
            <a:r>
              <a:rPr lang="ru-RU" sz="2400" b="1" i="1" dirty="0" err="1"/>
              <a:t>Типо</a:t>
            </a:r>
            <a:r>
              <a:rPr lang="ru-RU" sz="2400" b="1" dirty="0"/>
              <a:t> </a:t>
            </a:r>
            <a:r>
              <a:rPr lang="ru-RU" sz="2400" dirty="0"/>
              <a:t>- будто, словно, видимо, своего рода, пожалуй.</a:t>
            </a:r>
          </a:p>
          <a:p>
            <a:pPr marL="0" indent="0">
              <a:buNone/>
            </a:pPr>
            <a:r>
              <a:rPr lang="ru-RU" sz="2400" b="1" i="1" dirty="0"/>
              <a:t>Короче</a:t>
            </a:r>
            <a:r>
              <a:rPr lang="ru-RU" sz="2400" dirty="0"/>
              <a:t> - подытоживая, в двух словах, следовательно, если кратко, получается.</a:t>
            </a:r>
          </a:p>
          <a:p>
            <a:pPr marL="0" indent="0">
              <a:buNone/>
            </a:pPr>
            <a:r>
              <a:rPr lang="ru-RU" sz="2400" b="1" i="1" dirty="0"/>
              <a:t>В</a:t>
            </a:r>
            <a:r>
              <a:rPr lang="ru-RU" sz="2400" b="1" dirty="0"/>
              <a:t> </a:t>
            </a:r>
            <a:r>
              <a:rPr lang="ru-RU" sz="2400" b="1" i="1" dirty="0"/>
              <a:t>общем</a:t>
            </a:r>
            <a:r>
              <a:rPr lang="ru-RU" sz="2400" b="1" dirty="0"/>
              <a:t> </a:t>
            </a:r>
            <a:r>
              <a:rPr lang="ru-RU" sz="2400" dirty="0"/>
              <a:t>-  по большому счету, в общих чертах, так сказать, словом, итак. </a:t>
            </a:r>
          </a:p>
          <a:p>
            <a:pPr marL="0" indent="0">
              <a:buNone/>
            </a:pPr>
            <a:r>
              <a:rPr lang="ru-RU" sz="2400" b="1" i="1" dirty="0"/>
              <a:t>Жесть</a:t>
            </a:r>
            <a:r>
              <a:rPr lang="ru-RU" sz="2400" dirty="0"/>
              <a:t> - кошмар, отвратительно, жуть, чудовищно, уму непостижимо.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026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Продукт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8182" y="1916832"/>
            <a:ext cx="4113818" cy="38884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Создание брошюры, где      продемонстрировано:</a:t>
            </a:r>
          </a:p>
          <a:p>
            <a:pPr marL="0" indent="0">
              <a:buNone/>
            </a:pPr>
            <a:r>
              <a:rPr lang="ru-RU" dirty="0"/>
              <a:t>- как выглядят известные произведения с использованием слов-паразитов,</a:t>
            </a:r>
          </a:p>
          <a:p>
            <a:pPr marL="0" indent="0">
              <a:buNone/>
            </a:pPr>
            <a:r>
              <a:rPr lang="ru-RU" dirty="0"/>
              <a:t>- диаграмма с наиболее употребляемыми словами-паразитами нашими одноклассниками,</a:t>
            </a:r>
          </a:p>
          <a:p>
            <a:pPr marL="0" indent="0">
              <a:buNone/>
            </a:pPr>
            <a:r>
              <a:rPr lang="ru-RU" dirty="0"/>
              <a:t>- как одноклассники с помощью игры заменили слова-паразиты на литературные,</a:t>
            </a:r>
          </a:p>
          <a:p>
            <a:pPr marL="0" indent="0">
              <a:buNone/>
            </a:pPr>
            <a:r>
              <a:rPr lang="ru-RU" dirty="0"/>
              <a:t>- несколько советов по борьбе с употреблением слов-паразитов.</a:t>
            </a:r>
          </a:p>
          <a:p>
            <a:pPr marL="0" indent="0">
              <a:buNone/>
            </a:pPr>
            <a:r>
              <a:rPr lang="ru-RU" dirty="0">
                <a:hlinkClick r:id="rId2" action="ppaction://hlinkfile"/>
              </a:rPr>
              <a:t>брошюра.</a:t>
            </a:r>
            <a:r>
              <a:rPr lang="en-US" dirty="0">
                <a:hlinkClick r:id="rId2" action="ppaction://hlinkfile"/>
              </a:rPr>
              <a:t>docx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Снимок8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76179"/>
            <a:ext cx="4000496" cy="23056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55290-33D7-44E4-82CB-52FD12C2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DE6B5-969A-4C74-AE5F-97D70A8E9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Левонтина</a:t>
            </a:r>
            <a:r>
              <a:rPr lang="ru-RU" dirty="0"/>
              <a:t> И.Б. «О словах-паразитах» журнал «РЯШ» №15, 2004</a:t>
            </a:r>
          </a:p>
          <a:p>
            <a:r>
              <a:rPr lang="ru-RU" dirty="0"/>
              <a:t> Энциклопедия «Википедия» – электронный носитель.</a:t>
            </a:r>
          </a:p>
          <a:p>
            <a:r>
              <a:rPr lang="ru-RU" dirty="0"/>
              <a:t>«Полезный разговор» -2016. https://ekburg.tv/programmy/poleznyj_razgovor/2016-02-01/slova_ili_parazity </a:t>
            </a:r>
          </a:p>
          <a:p>
            <a:r>
              <a:rPr lang="ru-RU" dirty="0"/>
              <a:t>что такое слова-паразиты? http://russian7.ru/post/35-slov-parazitov-russkogo-yazyka/; https://ru.wikipedia.org/wiki</a:t>
            </a:r>
          </a:p>
          <a:p>
            <a:r>
              <a:rPr lang="ru-RU" dirty="0"/>
              <a:t> Ю </a:t>
            </a:r>
            <a:r>
              <a:rPr lang="ru-RU" dirty="0" err="1"/>
              <a:t>Дараган</a:t>
            </a:r>
            <a:r>
              <a:rPr lang="ru-RU" dirty="0"/>
              <a:t> «Риторическая структура текста и маркеры порождения речи»; «Вестник», выпуск 3(47). – Т.,2005.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80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31" y="2643182"/>
            <a:ext cx="7758138" cy="1571636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49" y="1916832"/>
            <a:ext cx="4358288" cy="380673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/>
              <a:t>      Сегодня все чаще в речи людей стали проскальзывать лишние слова, слова, которые изменили речь не в лучшую сторону. Речь стала неяркой, малопонятной, невыразительной. Лишние слова - это слова-паразиты. С этим явлением нужно бороться. Поэтому было принято решение выбрать и исследовать тему «Слова-паразиты».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нимок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4566" y="2214554"/>
            <a:ext cx="3739021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4546848" cy="33910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dirty="0"/>
              <a:t>     В современном обществе теряется чистота разговорной речи, все чаще недостаток лексического запаса компенсируют слова-паразиты, которые замещают пробелы между словами.  Не случайно проблема «чистоты» речи стала актуальна среди общества. Существование в речи подобных слов приводит к нечёткости, не восприятию речи собеседника. </a:t>
            </a:r>
            <a:endParaRPr lang="ru-RU" dirty="0"/>
          </a:p>
        </p:txBody>
      </p:sp>
      <p:pic>
        <p:nvPicPr>
          <p:cNvPr id="4" name="Рисунок 3" descr="Снимок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132856"/>
            <a:ext cx="3950417" cy="32470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57430"/>
            <a:ext cx="4857784" cy="257874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800" dirty="0"/>
              <a:t>показать, что может быть, если в известные произведения вставить слова-паразиты</a:t>
            </a:r>
          </a:p>
          <a:p>
            <a:pPr>
              <a:buFontTx/>
              <a:buChar char="-"/>
            </a:pPr>
            <a:r>
              <a:rPr lang="ru-RU" sz="1800" dirty="0"/>
              <a:t>посмотреть насколько засорена речь словами-паразитами наших одноклассников</a:t>
            </a:r>
          </a:p>
          <a:p>
            <a:pPr>
              <a:buFontTx/>
              <a:buChar char="-"/>
            </a:pPr>
            <a:r>
              <a:rPr lang="ru-RU" sz="1800" dirty="0"/>
              <a:t>дать советы по устранению слов паразитов из нашей речи</a:t>
            </a:r>
          </a:p>
          <a:p>
            <a:pPr>
              <a:buFontTx/>
              <a:buChar char="-"/>
            </a:pPr>
            <a:endParaRPr lang="ru-RU" sz="1800" dirty="0"/>
          </a:p>
        </p:txBody>
      </p:sp>
      <p:pic>
        <p:nvPicPr>
          <p:cNvPr id="4" name="Рисунок 3" descr="слова паразит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357430"/>
            <a:ext cx="3643338" cy="2578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B6492-64CA-4C7B-8E5C-311FE68A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Распределение обязанностей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88CBDC-B66C-4F47-A2E5-A4A1F9240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/>
              <a:t>Румянцева Анастасия – выявление проблемы и актуальности проекта, поиск информации и систематизация, оформление электронного портфолио, обработка результатов анкетирования, создание диаграмм и создание брошюры.</a:t>
            </a:r>
          </a:p>
          <a:p>
            <a:r>
              <a:rPr lang="ru-RU" sz="2400" dirty="0" err="1"/>
              <a:t>Болотских</a:t>
            </a:r>
            <a:r>
              <a:rPr lang="ru-RU" sz="2400" dirty="0"/>
              <a:t> Мария – оформление презентации проекта на предзащиту, создание рекламы проекта.</a:t>
            </a:r>
          </a:p>
          <a:p>
            <a:r>
              <a:rPr lang="ru-RU" sz="2400" dirty="0"/>
              <a:t>Иванова Мария – поиск и систематизация информации, создание продукта проекта: разработка советов по борьбе со словами-паразитами.</a:t>
            </a:r>
          </a:p>
          <a:p>
            <a:r>
              <a:rPr lang="ru-RU" sz="2400" dirty="0" err="1"/>
              <a:t>Киушов</a:t>
            </a:r>
            <a:r>
              <a:rPr lang="ru-RU" sz="2400" dirty="0"/>
              <a:t> Георгий – установление цели и задач проекта, проведение игры (синонимы к словам-паразитам которые чаще всего используют одноклассники), создание брошюры.</a:t>
            </a:r>
          </a:p>
        </p:txBody>
      </p:sp>
    </p:spTree>
    <p:extLst>
      <p:ext uri="{BB962C8B-B14F-4D97-AF65-F5344CB8AC3E}">
        <p14:creationId xmlns:p14="http://schemas.microsoft.com/office/powerpoint/2010/main" val="47545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2C3E2-EA03-4D83-AB64-7BC654E2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мы сделали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08A97F-9334-42D3-AAD1-541FBC8F7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1. Определились с темой проекта.</a:t>
            </a:r>
          </a:p>
          <a:p>
            <a:pPr marL="0" indent="0">
              <a:buNone/>
            </a:pPr>
            <a:r>
              <a:rPr lang="ru-RU" dirty="0"/>
              <a:t>2. Выявили проблемы проекта, установили цели и задачи, определились с продуктом.</a:t>
            </a:r>
          </a:p>
          <a:p>
            <a:pPr marL="0" indent="0">
              <a:buNone/>
            </a:pPr>
            <a:r>
              <a:rPr lang="ru-RU" dirty="0"/>
              <a:t>3. Определились со списком используемых источников.</a:t>
            </a:r>
          </a:p>
          <a:p>
            <a:pPr marL="0" indent="0">
              <a:buNone/>
            </a:pPr>
            <a:r>
              <a:rPr lang="ru-RU" dirty="0"/>
              <a:t>4. Изучили литературу по выбранной теме проекта.</a:t>
            </a:r>
          </a:p>
          <a:p>
            <a:pPr marL="0" indent="0">
              <a:buNone/>
            </a:pPr>
            <a:r>
              <a:rPr lang="ru-RU" dirty="0"/>
              <a:t>5. Проанализировали собранную информацию.</a:t>
            </a:r>
          </a:p>
          <a:p>
            <a:pPr marL="0" indent="0">
              <a:buNone/>
            </a:pPr>
            <a:r>
              <a:rPr lang="ru-RU" dirty="0"/>
              <a:t>6. Встретились с консультантом для уточнения плана работы.</a:t>
            </a:r>
          </a:p>
          <a:p>
            <a:pPr marL="0" indent="0">
              <a:buNone/>
            </a:pPr>
            <a:r>
              <a:rPr lang="ru-RU" dirty="0"/>
              <a:t>7. Заполнили электронного портфолио.</a:t>
            </a:r>
          </a:p>
          <a:p>
            <a:pPr marL="0" indent="0">
              <a:buNone/>
            </a:pPr>
            <a:r>
              <a:rPr lang="ru-RU" dirty="0"/>
              <a:t>8. Создали презентацию на предзащиту.</a:t>
            </a:r>
          </a:p>
          <a:p>
            <a:pPr marL="0" indent="0">
              <a:buNone/>
            </a:pPr>
            <a:r>
              <a:rPr lang="ru-RU" dirty="0"/>
              <a:t>9. Предзащита проекта.</a:t>
            </a:r>
          </a:p>
          <a:p>
            <a:pPr marL="0" indent="0">
              <a:buNone/>
            </a:pPr>
            <a:r>
              <a:rPr lang="ru-RU" dirty="0"/>
              <a:t>10. Создали рекламы проекта.</a:t>
            </a:r>
          </a:p>
          <a:p>
            <a:pPr marL="0" indent="0">
              <a:buNone/>
            </a:pPr>
            <a:r>
              <a:rPr lang="ru-RU" dirty="0"/>
              <a:t>11. Промежуточный продукт – провели анкетирование.  </a:t>
            </a:r>
          </a:p>
          <a:p>
            <a:pPr marL="0" indent="0">
              <a:buNone/>
            </a:pPr>
            <a:r>
              <a:rPr lang="ru-RU" dirty="0"/>
              <a:t>12. Промежуточный продукт – провели игру.</a:t>
            </a:r>
          </a:p>
          <a:p>
            <a:pPr marL="0" indent="0">
              <a:buNone/>
            </a:pPr>
            <a:r>
              <a:rPr lang="ru-RU" dirty="0"/>
              <a:t>13. Создали конечный продукт – брошюру.</a:t>
            </a:r>
          </a:p>
          <a:p>
            <a:pPr marL="0" indent="0">
              <a:buNone/>
            </a:pPr>
            <a:r>
              <a:rPr lang="ru-RU" dirty="0"/>
              <a:t>14. Защита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88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99491-42C7-44F5-A1CD-A8A8C15A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анкетирования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03BCD-D5E2-4C00-ABA9-757F0F7A8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4520"/>
            <a:ext cx="8075240" cy="221054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/>
              <a:t>Слова – паразиты это…?  Б.  -  100%</a:t>
            </a:r>
          </a:p>
          <a:p>
            <a:pPr marL="514350" indent="-514350">
              <a:buAutoNum type="arabicPeriod"/>
            </a:pPr>
            <a:r>
              <a:rPr lang="ru-RU" sz="2000" dirty="0"/>
              <a:t>Как считаете, слова-паразиты актуальны в обществе?    В. – 100%</a:t>
            </a:r>
          </a:p>
          <a:p>
            <a:pPr marL="514350" indent="-514350">
              <a:buAutoNum type="arabicPeriod"/>
            </a:pPr>
            <a:r>
              <a:rPr lang="ru-RU" sz="2000" dirty="0"/>
              <a:t>Как думаете, произносите ли вы слова-паразиты, если да, то какие?</a:t>
            </a:r>
          </a:p>
          <a:p>
            <a:pPr marL="0" indent="0">
              <a:buNone/>
            </a:pPr>
            <a:r>
              <a:rPr lang="ru-RU" sz="2000" dirty="0"/>
              <a:t>Наиболее употребляемые слова-  паразиты в среде подростков – слов «блин» - 55%; «типо» - 22%; «короче» - 12%; «в общем» - 7%; «жесть» - 4%;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4FCDE0-541D-42CC-A57E-FAABE1ED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84" y="3861048"/>
            <a:ext cx="5104431" cy="282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5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E488DE-B566-4769-A828-2F9FD9216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4. Как вы думаете, почему у вас в речи появляются слова-паразиты?</a:t>
            </a:r>
          </a:p>
          <a:p>
            <a:pPr marL="0" indent="0">
              <a:buNone/>
            </a:pPr>
            <a:r>
              <a:rPr lang="ru-RU" sz="1900" dirty="0"/>
              <a:t>Варианты ответов:</a:t>
            </a:r>
          </a:p>
          <a:p>
            <a:pPr marL="0" indent="0">
              <a:buNone/>
            </a:pPr>
            <a:r>
              <a:rPr lang="ru-RU" sz="1900" dirty="0"/>
              <a:t>         А. не могу выразить мысль, потому вынужден(а) брать некоторую</a:t>
            </a:r>
          </a:p>
          <a:p>
            <a:pPr marL="0" indent="0">
              <a:buNone/>
            </a:pPr>
            <a:r>
              <a:rPr lang="ru-RU" sz="1900" dirty="0"/>
              <a:t>                 паузу    45%      </a:t>
            </a:r>
          </a:p>
          <a:p>
            <a:pPr marL="0" indent="0">
              <a:buNone/>
            </a:pPr>
            <a:r>
              <a:rPr lang="ru-RU" sz="1900" dirty="0"/>
              <a:t>         Б. такой стиль общения, который является частью образа 0%</a:t>
            </a:r>
          </a:p>
          <a:p>
            <a:pPr marL="0" indent="0">
              <a:buNone/>
            </a:pPr>
            <a:r>
              <a:rPr lang="ru-RU" sz="1900" dirty="0"/>
              <a:t>         В. хочу блокировать возможность собеседнику вставить возражения 0%</a:t>
            </a:r>
          </a:p>
          <a:p>
            <a:pPr marL="0" indent="0">
              <a:buNone/>
            </a:pPr>
            <a:r>
              <a:rPr lang="ru-RU" sz="1900" dirty="0"/>
              <a:t>         Г. употребляю для эмоциональной окраски речи   10%</a:t>
            </a:r>
          </a:p>
          <a:p>
            <a:pPr marL="0" indent="0">
              <a:buNone/>
            </a:pPr>
            <a:r>
              <a:rPr lang="ru-RU" sz="1900" dirty="0"/>
              <a:t>         Д. использую от волнения     45%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DDB16F-5AE9-4E3D-9DEE-B32F56D09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810" y="3284984"/>
            <a:ext cx="517637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BD24EA-A142-409B-91AD-5FD15AD9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5. Какие способы борьбы со словами-паразитами вы можете предложить? 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Способы борьбы со словами-паразитами: 82% учащихся ответили - следить за речью; 8% - читать художественную литературу, а 10% учеников затруднились ответить на данный вопрос.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063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799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Слова паразиты</vt:lpstr>
      <vt:lpstr>Актуальность</vt:lpstr>
      <vt:lpstr>Проблема</vt:lpstr>
      <vt:lpstr>Цель</vt:lpstr>
      <vt:lpstr>Распределение обязанностей</vt:lpstr>
      <vt:lpstr>Что мы сделали</vt:lpstr>
      <vt:lpstr>Результаты анкетирования</vt:lpstr>
      <vt:lpstr>Презентация PowerPoint</vt:lpstr>
      <vt:lpstr>Презентация PowerPoint</vt:lpstr>
      <vt:lpstr>Итоги игры</vt:lpstr>
      <vt:lpstr>Продукт проекта</vt:lpstr>
      <vt:lpstr>Список источников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 паразиты</dc:title>
  <dc:creator>Маша</dc:creator>
  <cp:lastModifiedBy>1</cp:lastModifiedBy>
  <cp:revision>16</cp:revision>
  <dcterms:created xsi:type="dcterms:W3CDTF">2020-10-21T12:54:15Z</dcterms:created>
  <dcterms:modified xsi:type="dcterms:W3CDTF">2020-12-21T17:52:07Z</dcterms:modified>
</cp:coreProperties>
</file>