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3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80F9-4D46-4229-A901-F50260D2D87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286676" cy="1571636"/>
          </a:xfrm>
        </p:spPr>
        <p:txBody>
          <a:bodyPr/>
          <a:lstStyle/>
          <a:p>
            <a:r>
              <a:rPr lang="ru-RU" dirty="0"/>
              <a:t>Слова паразиты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789040"/>
            <a:ext cx="5643602" cy="285467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Консультант: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Мавлютова</a:t>
            </a:r>
            <a:r>
              <a:rPr lang="ru-RU" sz="2800" dirty="0">
                <a:solidFill>
                  <a:schemeClr val="tx1"/>
                </a:solidFill>
              </a:rPr>
              <a:t> Татьяна Николаевна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Руководитель проекта: 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Румянцева Анастасия</a:t>
            </a:r>
          </a:p>
          <a:p>
            <a:r>
              <a:rPr lang="ru-RU" sz="2800" dirty="0">
                <a:solidFill>
                  <a:schemeClr val="tx1"/>
                </a:solidFill>
              </a:rPr>
              <a:t>Участники проекта: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Болотских</a:t>
            </a:r>
            <a:r>
              <a:rPr lang="ru-RU" sz="2800" dirty="0">
                <a:solidFill>
                  <a:schemeClr val="tx1"/>
                </a:solidFill>
              </a:rPr>
              <a:t> Мария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Киушов</a:t>
            </a:r>
            <a:r>
              <a:rPr lang="ru-RU" sz="2800" dirty="0">
                <a:solidFill>
                  <a:schemeClr val="tx1"/>
                </a:solidFill>
              </a:rPr>
              <a:t> Георгий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ru-RU" sz="2800" dirty="0">
                <a:solidFill>
                  <a:schemeClr val="tx1"/>
                </a:solidFill>
              </a:rPr>
              <a:t> Иванова Мария.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928802"/>
            <a:ext cx="7758138" cy="1571636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4357718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200" dirty="0"/>
              <a:t>Сегодня все чаще в речи людей стали проскальзывать лишние слова, слова, которые изменили речь не в лучшую сторону. Речь стала неяркой, малопонятной, невыразительной. Лишние слова - это слова-паразиты. С этим явлением нужно бороться. Поэтому было принято решение выбрать и исследовать тему «Слова-паразиты».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нимок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566" y="2214554"/>
            <a:ext cx="3739021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3"/>
            <a:ext cx="4400552" cy="37862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/>
              <a:t>В современном обществе теряется чистота разговорной речи, все чаще недостаток лексического запаса компенсируют слова-паразиты, которые замещают пробелы между словами.  Не случайно проблема «чистоты» речи стала актуальна среди общества. Существование в речи подобных слов приводит к нечёткости, не восприятию речи собеседника. Если мы не будем избавляться от этих слов, то большая часть население будет говорить неграмотно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Снимок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928803"/>
            <a:ext cx="4286280" cy="3523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85992"/>
            <a:ext cx="4857784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- показать, что может быть, если в известные произведения вставить слова-паразиты.</a:t>
            </a:r>
          </a:p>
          <a:p>
            <a:pPr>
              <a:buNone/>
            </a:pPr>
            <a:r>
              <a:rPr lang="ru-RU" sz="1800" dirty="0"/>
              <a:t>- показать на примере известных произведений, как авторы этих произведений использовали слова-паразиты.</a:t>
            </a:r>
          </a:p>
          <a:p>
            <a:pPr>
              <a:buNone/>
            </a:pPr>
            <a:r>
              <a:rPr lang="ru-RU" sz="1800" dirty="0"/>
              <a:t>- посмотреть насколько засорена речь словами-паразитами наших одноклассников</a:t>
            </a:r>
          </a:p>
          <a:p>
            <a:pPr>
              <a:buNone/>
            </a:pPr>
            <a:r>
              <a:rPr lang="ru-RU" sz="1800" dirty="0"/>
              <a:t>-дать советы по устранению слов паразитов из нашей речи.</a:t>
            </a:r>
          </a:p>
        </p:txBody>
      </p:sp>
      <p:pic>
        <p:nvPicPr>
          <p:cNvPr id="4" name="Рисунок 3" descr="слова парази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357430"/>
            <a:ext cx="3643338" cy="2578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4071966" cy="35719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/>
              <a:t>1.Узнать что такое слова паразиты и какие они бывают</a:t>
            </a:r>
          </a:p>
          <a:p>
            <a:pPr>
              <a:buNone/>
            </a:pPr>
            <a:r>
              <a:rPr lang="ru-RU" sz="7200" dirty="0"/>
              <a:t>2.Перефразировать небольшие части из известных произведений, добавив слова-паразиты</a:t>
            </a:r>
          </a:p>
          <a:p>
            <a:pPr>
              <a:buNone/>
            </a:pPr>
            <a:r>
              <a:rPr lang="ru-RU" sz="7200" dirty="0"/>
              <a:t>3. Показать на примере известных произведений, как авторы используют слова-паразиты для характеристики своих персонажей</a:t>
            </a:r>
          </a:p>
          <a:p>
            <a:pPr>
              <a:buNone/>
            </a:pPr>
            <a:r>
              <a:rPr lang="ru-RU" sz="7200" dirty="0"/>
              <a:t>4. Проследить наиболее употребляемые одноклассниками слова - паразиты</a:t>
            </a:r>
          </a:p>
          <a:p>
            <a:pPr>
              <a:buNone/>
            </a:pPr>
            <a:r>
              <a:rPr lang="ru-RU" sz="7200" dirty="0"/>
              <a:t>5.Выработать советы по борьбе с употреблением слов паразитов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Снимок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71678"/>
            <a:ext cx="420422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B6492-64CA-4C7B-8E5C-311FE68A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обязанностей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8CBDC-B66C-4F47-A2E5-A4A1F9240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Румянцева Анастасия – выявление проблемы и актуальности проекта, поиск информации и систематизация, оформление электронного портфолио.</a:t>
            </a:r>
          </a:p>
          <a:p>
            <a:r>
              <a:rPr lang="ru-RU" dirty="0" err="1"/>
              <a:t>Болотских</a:t>
            </a:r>
            <a:r>
              <a:rPr lang="ru-RU" dirty="0"/>
              <a:t> Мария – оформление презентации проекта на предзащиту, создание рекламы проекта.</a:t>
            </a:r>
          </a:p>
          <a:p>
            <a:r>
              <a:rPr lang="ru-RU" dirty="0"/>
              <a:t>Иванова Мария – поиск и систематизация информации, создание продукта проекта: разработка советов по борьбе со словами-паразитами.</a:t>
            </a:r>
          </a:p>
          <a:p>
            <a:r>
              <a:rPr lang="ru-RU" dirty="0" err="1"/>
              <a:t>Киушов</a:t>
            </a:r>
            <a:r>
              <a:rPr lang="ru-RU" dirty="0"/>
              <a:t> Георгий – установление цели и задач проекта, создание продукта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7545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2C3E2-EA03-4D83-AB64-7BC654E2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8A97F-9334-42D3-AAD1-541FBC8F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Определиться с темой проекта.</a:t>
            </a:r>
          </a:p>
          <a:p>
            <a:r>
              <a:rPr lang="ru-RU" dirty="0"/>
              <a:t>Выявление проблемы проекта, установление цели и задач, определение продукта.</a:t>
            </a:r>
          </a:p>
          <a:p>
            <a:r>
              <a:rPr lang="ru-RU" dirty="0"/>
              <a:t>Определиться со списком используемым источников.</a:t>
            </a:r>
          </a:p>
          <a:p>
            <a:r>
              <a:rPr lang="ru-RU" dirty="0"/>
              <a:t>Изучить литературу по выбранной теме проекта</a:t>
            </a:r>
          </a:p>
          <a:p>
            <a:r>
              <a:rPr lang="ru-RU" dirty="0"/>
              <a:t>Проанализировать собранную информацию</a:t>
            </a:r>
          </a:p>
          <a:p>
            <a:r>
              <a:rPr lang="ru-RU" dirty="0"/>
              <a:t>Встреча с консультантом для уточнения плана работы</a:t>
            </a:r>
          </a:p>
          <a:p>
            <a:r>
              <a:rPr lang="ru-RU" dirty="0"/>
              <a:t>Заполнение электронного портфолио.</a:t>
            </a:r>
          </a:p>
          <a:p>
            <a:r>
              <a:rPr lang="ru-RU" dirty="0"/>
              <a:t>Создание презентации  на предзащиту.</a:t>
            </a:r>
          </a:p>
          <a:p>
            <a:r>
              <a:rPr lang="ru-RU" dirty="0"/>
              <a:t>Предзащита проекта</a:t>
            </a:r>
          </a:p>
          <a:p>
            <a:r>
              <a:rPr lang="ru-RU" dirty="0"/>
              <a:t>Создание продукта</a:t>
            </a:r>
          </a:p>
          <a:p>
            <a:r>
              <a:rPr lang="ru-RU" dirty="0"/>
              <a:t>Создание рекламы проекта</a:t>
            </a:r>
          </a:p>
          <a:p>
            <a:r>
              <a:rPr lang="ru-RU" dirty="0"/>
              <a:t>Защита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8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Продукт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3971924" cy="27860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Создание буклета где будет продемонстрировано, как могли бы выглядеть известные произведения с использованием слов-паразитов, а так же несколько советов по борьбе с употреблением слов-паразитов.</a:t>
            </a:r>
          </a:p>
          <a:p>
            <a:endParaRPr lang="ru-RU" dirty="0"/>
          </a:p>
        </p:txBody>
      </p:sp>
      <p:pic>
        <p:nvPicPr>
          <p:cNvPr id="4" name="Рисунок 3" descr="Снимок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000240"/>
            <a:ext cx="4000496" cy="23056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55290-33D7-44E4-82CB-52FD12C2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DE6B5-969A-4C74-AE5F-97D70A8E9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Левонтина</a:t>
            </a:r>
            <a:r>
              <a:rPr lang="ru-RU" dirty="0"/>
              <a:t> И.Б. «О словах-паразитах» журнал «РЯШ» №15, 2004</a:t>
            </a:r>
          </a:p>
          <a:p>
            <a:r>
              <a:rPr lang="ru-RU" dirty="0"/>
              <a:t> Энциклопедия «Википедия» – электронный носитель.</a:t>
            </a:r>
          </a:p>
          <a:p>
            <a:r>
              <a:rPr lang="ru-RU" dirty="0"/>
              <a:t>«Полезный разговор» -2016. https://ekburg.tv/programmy/poleznyj_razgovor/2016-02-01/slova_ili_parazity </a:t>
            </a:r>
          </a:p>
          <a:p>
            <a:r>
              <a:rPr lang="ru-RU" dirty="0"/>
              <a:t>что такое слова-паразиты? http://russian7.ru/post/35-slov-parazitov-russkogo-yazyka/; https://ru.wikipedia.org/wiki</a:t>
            </a:r>
          </a:p>
          <a:p>
            <a:r>
              <a:rPr lang="ru-RU" dirty="0"/>
              <a:t> Ю </a:t>
            </a:r>
            <a:r>
              <a:rPr lang="ru-RU" dirty="0" err="1"/>
              <a:t>Дараган</a:t>
            </a:r>
            <a:r>
              <a:rPr lang="ru-RU" dirty="0"/>
              <a:t> «Риторическая структура текста и маркеры порождения речи»; «Вестник», выпуск 3(47). – Т.,2005.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803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Слова паразиты</vt:lpstr>
      <vt:lpstr>Актуальность</vt:lpstr>
      <vt:lpstr>Проблема</vt:lpstr>
      <vt:lpstr>Цель</vt:lpstr>
      <vt:lpstr>Задачи</vt:lpstr>
      <vt:lpstr>Распределение обязанностей</vt:lpstr>
      <vt:lpstr>План работы</vt:lpstr>
      <vt:lpstr>Продукт проекта</vt:lpstr>
      <vt:lpstr>Список источников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паразиты</dc:title>
  <dc:creator>Маша</dc:creator>
  <cp:lastModifiedBy>1</cp:lastModifiedBy>
  <cp:revision>13</cp:revision>
  <dcterms:created xsi:type="dcterms:W3CDTF">2020-10-21T12:54:15Z</dcterms:created>
  <dcterms:modified xsi:type="dcterms:W3CDTF">2020-11-02T18:56:36Z</dcterms:modified>
</cp:coreProperties>
</file>