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Понравился вам урок?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4F-4820-AC58-6C9C8D78D29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4F-4820-AC58-6C9C8D78D29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04F-4820-AC58-6C9C8D78D29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04F-4820-AC58-6C9C8D78D292}"/>
              </c:ext>
            </c:extLst>
          </c:dPt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очень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04F-4820-AC58-6C9C8D78D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36579322644609608"/>
          <c:y val="0.90605634393204382"/>
          <c:w val="0.25525625897432175"/>
          <c:h val="7.23618024982836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Было ли интересно?</a:t>
            </a:r>
          </a:p>
        </c:rich>
      </c:tx>
      <c:layout>
        <c:manualLayout>
          <c:xMode val="edge"/>
          <c:yMode val="edge"/>
          <c:x val="0.1586854098253862"/>
          <c:y val="3.7484527905580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61-4E19-BDAC-16B8B6EA0F4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61-4E19-BDAC-16B8B6EA0F4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461-4E19-BDAC-16B8B6EA0F48}"/>
              </c:ext>
            </c:extLst>
          </c:dPt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очень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0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461-4E19-BDAC-16B8B6EA0F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Что</a:t>
            </a:r>
            <a:r>
              <a:rPr lang="ru-RU" sz="2800" baseline="0" dirty="0"/>
              <a:t> не понравилось?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DC-406D-8D28-525A546C1C5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DC-406D-8D28-525A546C1C50}"/>
              </c:ext>
            </c:extLst>
          </c:dPt>
          <c:cat>
            <c:strRef>
              <c:f>Лист1!$A$2:$A$3</c:f>
              <c:strCache>
                <c:ptCount val="2"/>
                <c:pt idx="0">
                  <c:v>Все понравилось</c:v>
                </c:pt>
                <c:pt idx="1">
                  <c:v>Хотелось бы еще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0DC-406D-8D28-525A546C1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741218"/>
            <a:ext cx="8825658" cy="3329581"/>
          </a:xfrm>
        </p:spPr>
        <p:txBody>
          <a:bodyPr/>
          <a:lstStyle/>
          <a:p>
            <a:r>
              <a:rPr lang="ru-RU" dirty="0"/>
              <a:t>Сделай свой бит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Участник проекта: Оришев Даниил</a:t>
            </a:r>
          </a:p>
          <a:p>
            <a:r>
              <a:rPr lang="ru-RU" sz="2400" dirty="0"/>
              <a:t>Руководитель проекта: </a:t>
            </a:r>
            <a:r>
              <a:rPr lang="ru-RU" sz="2400" dirty="0" err="1"/>
              <a:t>Гурметов</a:t>
            </a:r>
            <a:r>
              <a:rPr lang="ru-RU" sz="2400" dirty="0"/>
              <a:t> Давид</a:t>
            </a:r>
          </a:p>
          <a:p>
            <a:r>
              <a:rPr lang="ru-RU" sz="2400" dirty="0"/>
              <a:t>Консультант: Куприянова Мария Игоревна</a:t>
            </a:r>
          </a:p>
        </p:txBody>
      </p:sp>
    </p:spTree>
    <p:extLst>
      <p:ext uri="{BB962C8B-B14F-4D97-AF65-F5344CB8AC3E}">
        <p14:creationId xmlns:p14="http://schemas.microsoft.com/office/powerpoint/2010/main" val="2502664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856" y="2770909"/>
            <a:ext cx="10035744" cy="2448993"/>
          </a:xfrm>
        </p:spPr>
        <p:txBody>
          <a:bodyPr/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66455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План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1)Проблема</a:t>
            </a:r>
          </a:p>
          <a:p>
            <a:r>
              <a:rPr lang="ru-RU" sz="2800" dirty="0"/>
              <a:t>2)Актуальность</a:t>
            </a:r>
          </a:p>
          <a:p>
            <a:r>
              <a:rPr lang="ru-RU" sz="2800" dirty="0"/>
              <a:t>3)Задачи</a:t>
            </a:r>
          </a:p>
          <a:p>
            <a:r>
              <a:rPr lang="ru-RU" sz="2800" dirty="0"/>
              <a:t>4)Распределение обязанностей</a:t>
            </a:r>
          </a:p>
          <a:p>
            <a:r>
              <a:rPr lang="ru-RU" sz="2800" dirty="0"/>
              <a:t>5)Продукт</a:t>
            </a:r>
          </a:p>
          <a:p>
            <a:r>
              <a:rPr lang="ru-RU" sz="2800" dirty="0"/>
              <a:t>6)Результаты опроса</a:t>
            </a:r>
          </a:p>
          <a:p>
            <a:r>
              <a:rPr lang="ru-RU" sz="2800" dirty="0"/>
              <a:t>7)Оценка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02681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Проблема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Люди хотят сочинять и записывать свою музыку или копировать и интерпретировать произведения известных музыкантов, но не каждый  берется за это дело, поскольку думает, что это слишком сложно и долго.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62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В современном мире сочинение, аранжировка, интерпретация  музыки пользуется большой популярностью и…   спросом!! Это является простым и одновременно очень увлекательным способом зарабатывания денег. Благодаря моде на бит можно быстро обеспечить себя финансово и даже прославится! Но… «без труда и везенья не получишь варенья».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74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1. Разработать курс обучения основам </a:t>
            </a:r>
            <a:r>
              <a:rPr lang="ru-RU" sz="3200" dirty="0" err="1"/>
              <a:t>битмейкинга</a:t>
            </a:r>
            <a:r>
              <a:rPr lang="ru-RU" sz="3200" dirty="0"/>
              <a:t>.</a:t>
            </a:r>
          </a:p>
          <a:p>
            <a:r>
              <a:rPr lang="ru-RU" sz="3200" dirty="0"/>
              <a:t>2. Провести курс обучения .</a:t>
            </a:r>
          </a:p>
          <a:p>
            <a:r>
              <a:rPr lang="ru-RU" sz="3200" dirty="0"/>
              <a:t>3. Создать рекламу курса. </a:t>
            </a:r>
          </a:p>
          <a:p>
            <a:r>
              <a:rPr lang="ru-RU" sz="3200" dirty="0"/>
              <a:t>4. Порекомендовать приложения для написания битов.</a:t>
            </a:r>
          </a:p>
          <a:p>
            <a:r>
              <a:rPr lang="ru-RU" sz="3200" dirty="0"/>
              <a:t>5. Порекомендовать паки со звуками</a:t>
            </a:r>
          </a:p>
          <a:p>
            <a:r>
              <a:rPr lang="ru-RU" sz="3200" dirty="0"/>
              <a:t>6. Разработать и провести опрос среди слушателей курса о его плюсах и минусах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81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обязанностей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476" y="1595716"/>
            <a:ext cx="7403378" cy="4195481"/>
          </a:xfrm>
        </p:spPr>
        <p:txBody>
          <a:bodyPr/>
          <a:lstStyle/>
          <a:p>
            <a:r>
              <a:rPr lang="ru-RU" sz="2400" dirty="0"/>
              <a:t>Давид </a:t>
            </a:r>
            <a:r>
              <a:rPr lang="ru-RU" sz="2400" dirty="0" err="1"/>
              <a:t>Гурметов</a:t>
            </a:r>
            <a:r>
              <a:rPr lang="ru-RU" sz="2400" dirty="0"/>
              <a:t>:</a:t>
            </a:r>
          </a:p>
          <a:p>
            <a:r>
              <a:rPr lang="ru-RU" sz="2400" dirty="0"/>
              <a:t>- Оформление проекта на сайте</a:t>
            </a:r>
          </a:p>
          <a:p>
            <a:r>
              <a:rPr lang="ru-RU" sz="2400" dirty="0"/>
              <a:t>- Редактирование презентации</a:t>
            </a:r>
          </a:p>
          <a:p>
            <a:r>
              <a:rPr lang="ru-RU" sz="2400" dirty="0"/>
              <a:t>- Проведение онлайн курса</a:t>
            </a:r>
          </a:p>
          <a:p>
            <a:r>
              <a:rPr lang="ru-RU" sz="2400" dirty="0"/>
              <a:t>- Создание рекламы</a:t>
            </a:r>
          </a:p>
          <a:p>
            <a:r>
              <a:rPr lang="en-US" sz="2400" dirty="0"/>
              <a:t>-</a:t>
            </a:r>
            <a:r>
              <a:rPr lang="ru-RU" sz="2400" dirty="0"/>
              <a:t> Создание сервера </a:t>
            </a:r>
          </a:p>
          <a:p>
            <a:r>
              <a:rPr lang="ru-RU" sz="2400" dirty="0"/>
              <a:t>- Создание почты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058199" y="1595717"/>
            <a:ext cx="7403378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sz="2400" dirty="0"/>
              <a:t>Даниил Оришев:</a:t>
            </a:r>
          </a:p>
          <a:p>
            <a:r>
              <a:rPr lang="ru-RU" sz="2400" dirty="0"/>
              <a:t>- Написание текста для предзащиты и защиты</a:t>
            </a:r>
          </a:p>
          <a:p>
            <a:r>
              <a:rPr lang="ru-RU" sz="2400" dirty="0"/>
              <a:t>- Создание презентаций</a:t>
            </a:r>
          </a:p>
          <a:p>
            <a:r>
              <a:rPr lang="ru-RU" sz="2400" dirty="0"/>
              <a:t>- Проведение онлайн курса</a:t>
            </a:r>
          </a:p>
          <a:p>
            <a:r>
              <a:rPr lang="ru-RU" sz="2400" dirty="0"/>
              <a:t>- Создание рекламы</a:t>
            </a:r>
          </a:p>
          <a:p>
            <a:r>
              <a:rPr lang="ru-RU" sz="2400" dirty="0"/>
              <a:t>- Создание оценочного листа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04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638385"/>
            <a:ext cx="9978223" cy="4679288"/>
          </a:xfrm>
        </p:spPr>
        <p:txBody>
          <a:bodyPr/>
          <a:lstStyle/>
          <a:p>
            <a:r>
              <a:rPr lang="ru-RU" dirty="0"/>
              <a:t>Мы провели небольшой курс 13 декабря в 18:30</a:t>
            </a:r>
            <a:br>
              <a:rPr lang="ru-RU" dirty="0"/>
            </a:br>
            <a:r>
              <a:rPr lang="ru-RU" dirty="0"/>
              <a:t>На нем присутствовало 8 человек. 6 человек из восьмого класса и 2 из седьмого</a:t>
            </a:r>
          </a:p>
          <a:p>
            <a:r>
              <a:rPr lang="ru-RU" dirty="0"/>
              <a:t>Мы научили ребят обращаться с программой , создавать самую простую мелодию и ударную партию.Также мы дали каждому попробовать создать свой бит идентичный примеру.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01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566" y="300318"/>
            <a:ext cx="9404723" cy="1400530"/>
          </a:xfrm>
        </p:spPr>
        <p:txBody>
          <a:bodyPr/>
          <a:lstStyle/>
          <a:p>
            <a:r>
              <a:rPr lang="ru-RU" dirty="0"/>
              <a:t>Результаты опроса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129061"/>
              </p:ext>
            </p:extLst>
          </p:nvPr>
        </p:nvGraphicFramePr>
        <p:xfrm>
          <a:off x="-1071851" y="1415329"/>
          <a:ext cx="7722032" cy="353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976905590"/>
              </p:ext>
            </p:extLst>
          </p:nvPr>
        </p:nvGraphicFramePr>
        <p:xfrm>
          <a:off x="6119090" y="1427018"/>
          <a:ext cx="5241638" cy="360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3571145976"/>
              </p:ext>
            </p:extLst>
          </p:nvPr>
        </p:nvGraphicFramePr>
        <p:xfrm>
          <a:off x="2918690" y="2101548"/>
          <a:ext cx="5768109" cy="328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094507" y="5541817"/>
            <a:ext cx="7703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По результатам опроса мы получили 8 положительных результатов из 8. </a:t>
            </a:r>
          </a:p>
        </p:txBody>
      </p:sp>
    </p:spTree>
    <p:extLst>
      <p:ext uri="{BB962C8B-B14F-4D97-AF65-F5344CB8AC3E}">
        <p14:creationId xmlns:p14="http://schemas.microsoft.com/office/powerpoint/2010/main" val="153671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>
            <a:normAutofit/>
          </a:bodyPr>
          <a:lstStyle/>
          <a:p>
            <a:r>
              <a:rPr lang="ru-RU" dirty="0"/>
              <a:t>1. Разработать курс обучения основам </a:t>
            </a:r>
            <a:r>
              <a:rPr lang="ru-RU" dirty="0" err="1"/>
              <a:t>битмейкинга</a:t>
            </a:r>
            <a:r>
              <a:rPr lang="ru-RU" dirty="0"/>
              <a:t>.</a:t>
            </a:r>
            <a:r>
              <a:rPr lang="en-US" dirty="0"/>
              <a:t>(</a:t>
            </a:r>
            <a:r>
              <a:rPr lang="ru-RU" dirty="0"/>
              <a:t>выполнено)</a:t>
            </a:r>
          </a:p>
          <a:p>
            <a:r>
              <a:rPr lang="ru-RU" dirty="0"/>
              <a:t>2. Провести курс обучения. (выполнено)</a:t>
            </a:r>
          </a:p>
          <a:p>
            <a:r>
              <a:rPr lang="ru-RU" dirty="0"/>
              <a:t>3. Создать рекламу курса. (выполнено)</a:t>
            </a:r>
          </a:p>
          <a:p>
            <a:r>
              <a:rPr lang="ru-RU" dirty="0"/>
              <a:t>4. Порекомендовать приложения для написания битов.(выполнено)</a:t>
            </a:r>
          </a:p>
          <a:p>
            <a:r>
              <a:rPr lang="ru-RU" dirty="0"/>
              <a:t>5. Порекомендовать паки со звуками(выполнено)</a:t>
            </a:r>
          </a:p>
          <a:p>
            <a:r>
              <a:rPr lang="ru-RU" dirty="0"/>
              <a:t>6. Разработать и провести опрос среди слушателей курса о его плюсах и минусах(выполнено)</a:t>
            </a:r>
          </a:p>
          <a:p>
            <a:endParaRPr lang="ru-RU" dirty="0"/>
          </a:p>
          <a:p>
            <a:r>
              <a:rPr lang="ru-RU" dirty="0"/>
              <a:t>Мы выполнили все задачи и за этот этап мы получаем 5 баллов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200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329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</vt:lpstr>
      <vt:lpstr>Сделай свой бит</vt:lpstr>
      <vt:lpstr>План презентации</vt:lpstr>
      <vt:lpstr>Проблема</vt:lpstr>
      <vt:lpstr>Актуальность</vt:lpstr>
      <vt:lpstr>Задачи</vt:lpstr>
      <vt:lpstr>Распределение обязанностей</vt:lpstr>
      <vt:lpstr>Продукт</vt:lpstr>
      <vt:lpstr>Результаты опроса</vt:lpstr>
      <vt:lpstr>Оценка проекта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Сделай свой бит</dc:title>
  <dc:creator>Даниил Оришев</dc:creator>
  <cp:lastModifiedBy>Даниил Оришев</cp:lastModifiedBy>
  <cp:revision>16</cp:revision>
  <dcterms:created xsi:type="dcterms:W3CDTF">2020-12-09T08:59:25Z</dcterms:created>
  <dcterms:modified xsi:type="dcterms:W3CDTF">2020-12-24T09:29:31Z</dcterms:modified>
</cp:coreProperties>
</file>