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6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4660"/>
  </p:normalViewPr>
  <p:slideViewPr>
    <p:cSldViewPr snapToGrid="0">
      <p:cViewPr varScale="1">
        <p:scale>
          <a:sx n="55" d="100"/>
          <a:sy n="55" d="100"/>
        </p:scale>
        <p:origin x="53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2514598"/>
            <a:ext cx="8915399" cy="2262781"/>
          </a:xfrm>
        </p:spPr>
        <p:txBody>
          <a:bodyPr/>
          <a:lstStyle/>
          <a:p>
            <a:r>
              <a:rPr lang="ru-RU" dirty="0" err="1" smtClean="0"/>
              <a:t>Битмейкинг</a:t>
            </a:r>
            <a:r>
              <a:rPr lang="ru-RU" dirty="0" smtClean="0"/>
              <a:t> это легко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Участники проекта: </a:t>
            </a:r>
            <a:r>
              <a:rPr lang="ru-RU" dirty="0" err="1" smtClean="0"/>
              <a:t>Гурметов</a:t>
            </a:r>
            <a:r>
              <a:rPr lang="ru-RU" dirty="0" smtClean="0"/>
              <a:t> Давид, Оришев Даниил</a:t>
            </a:r>
          </a:p>
          <a:p>
            <a:r>
              <a:rPr lang="ru-RU" dirty="0" smtClean="0"/>
              <a:t>Руководитель проекта: </a:t>
            </a:r>
            <a:r>
              <a:rPr lang="ru-RU" dirty="0" err="1" smtClean="0"/>
              <a:t>Гурметов</a:t>
            </a:r>
            <a:r>
              <a:rPr lang="ru-RU" dirty="0" smtClean="0"/>
              <a:t> Давид</a:t>
            </a:r>
          </a:p>
          <a:p>
            <a:r>
              <a:rPr lang="ru-RU" dirty="0" smtClean="0"/>
              <a:t>Консультант: Куприянова Мария Игоревна</a:t>
            </a:r>
          </a:p>
        </p:txBody>
      </p:sp>
    </p:spTree>
    <p:extLst>
      <p:ext uri="{BB962C8B-B14F-4D97-AF65-F5344CB8AC3E}">
        <p14:creationId xmlns:p14="http://schemas.microsoft.com/office/powerpoint/2010/main" val="194422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юди </a:t>
            </a:r>
            <a:r>
              <a:rPr lang="ru-RU" dirty="0"/>
              <a:t>хотят </a:t>
            </a:r>
            <a:r>
              <a:rPr lang="ru-RU" dirty="0" smtClean="0"/>
              <a:t>сочинять и записывать свою </a:t>
            </a:r>
            <a:r>
              <a:rPr lang="ru-RU" dirty="0"/>
              <a:t>музыку или копировать </a:t>
            </a:r>
            <a:r>
              <a:rPr lang="ru-RU" dirty="0" smtClean="0"/>
              <a:t>и интерпретировать произведения известных музыкантов, </a:t>
            </a:r>
            <a:r>
              <a:rPr lang="ru-RU" dirty="0"/>
              <a:t>но не каждый  </a:t>
            </a:r>
            <a:r>
              <a:rPr lang="ru-RU" dirty="0" smtClean="0"/>
              <a:t>берется за это дело, </a:t>
            </a:r>
            <a:r>
              <a:rPr lang="ru-RU" dirty="0"/>
              <a:t>поскольку думает, что это </a:t>
            </a:r>
            <a:r>
              <a:rPr lang="ru-RU" dirty="0" smtClean="0"/>
              <a:t>слишком сложно </a:t>
            </a:r>
            <a:r>
              <a:rPr lang="ru-RU" dirty="0"/>
              <a:t>и долго.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46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творческих способностей посредством популяризация технологии </a:t>
            </a:r>
            <a:r>
              <a:rPr lang="ru-RU" dirty="0"/>
              <a:t>создания </a:t>
            </a:r>
            <a:r>
              <a:rPr lang="ru-RU" dirty="0" smtClean="0"/>
              <a:t>бита (</a:t>
            </a:r>
            <a:r>
              <a:rPr lang="ru-RU" dirty="0" err="1" smtClean="0"/>
              <a:t>битмейкинга</a:t>
            </a:r>
            <a:r>
              <a:rPr lang="ru-RU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42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современном мире </a:t>
            </a:r>
            <a:r>
              <a:rPr lang="ru-RU" dirty="0" smtClean="0"/>
              <a:t>сочинение, аранжировка, интерпретация  </a:t>
            </a:r>
            <a:r>
              <a:rPr lang="ru-RU" dirty="0"/>
              <a:t>музыки пользуется </a:t>
            </a:r>
            <a:r>
              <a:rPr lang="ru-RU" dirty="0" smtClean="0"/>
              <a:t>большой популярностью и…   спросом!! </a:t>
            </a:r>
            <a:r>
              <a:rPr lang="ru-RU" dirty="0"/>
              <a:t>Э</a:t>
            </a:r>
            <a:r>
              <a:rPr lang="ru-RU" dirty="0" smtClean="0"/>
              <a:t>то является </a:t>
            </a:r>
            <a:r>
              <a:rPr lang="ru-RU" dirty="0"/>
              <a:t>простым </a:t>
            </a:r>
            <a:r>
              <a:rPr lang="ru-RU" dirty="0" smtClean="0"/>
              <a:t>и одновременно очень увлекательным способом зарабатывания </a:t>
            </a:r>
            <a:r>
              <a:rPr lang="ru-RU" dirty="0"/>
              <a:t>денег. Благодаря </a:t>
            </a:r>
            <a:r>
              <a:rPr lang="ru-RU" dirty="0" smtClean="0"/>
              <a:t>моде на бит можно быстро обеспечить себя финансово и даже прославится</a:t>
            </a:r>
            <a:r>
              <a:rPr lang="ru-RU" dirty="0"/>
              <a:t>!</a:t>
            </a:r>
            <a:r>
              <a:rPr lang="ru-RU" dirty="0" smtClean="0"/>
              <a:t> Но… «без труда и везенья не получишь варенья».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509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/>
              <a:t>Разработать </a:t>
            </a:r>
            <a:r>
              <a:rPr lang="ru-RU" dirty="0" smtClean="0"/>
              <a:t>курс обучения основам </a:t>
            </a:r>
            <a:r>
              <a:rPr lang="ru-RU" dirty="0" err="1" smtClean="0"/>
              <a:t>битмейкинга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/>
              <a:t>П</a:t>
            </a:r>
            <a:r>
              <a:rPr lang="ru-RU" dirty="0" smtClean="0"/>
              <a:t>ровести </a:t>
            </a:r>
            <a:r>
              <a:rPr lang="ru-RU" dirty="0"/>
              <a:t>курс </a:t>
            </a:r>
            <a:r>
              <a:rPr lang="ru-RU" dirty="0" smtClean="0"/>
              <a:t>обучения .</a:t>
            </a:r>
          </a:p>
          <a:p>
            <a:r>
              <a:rPr lang="ru-RU" dirty="0" smtClean="0"/>
              <a:t>3. Создать </a:t>
            </a:r>
            <a:r>
              <a:rPr lang="ru-RU" dirty="0"/>
              <a:t>рекламу </a:t>
            </a:r>
            <a:r>
              <a:rPr lang="ru-RU" dirty="0" smtClean="0"/>
              <a:t>курса. </a:t>
            </a:r>
          </a:p>
          <a:p>
            <a:r>
              <a:rPr lang="ru-RU" dirty="0"/>
              <a:t>4</a:t>
            </a:r>
            <a:r>
              <a:rPr lang="ru-RU" dirty="0" smtClean="0"/>
              <a:t>. Порекомендовать приложения </a:t>
            </a:r>
            <a:r>
              <a:rPr lang="ru-RU" dirty="0"/>
              <a:t>для </a:t>
            </a:r>
            <a:r>
              <a:rPr lang="ru-RU" dirty="0" smtClean="0"/>
              <a:t>написания битов.</a:t>
            </a:r>
            <a:endParaRPr lang="ru-RU" dirty="0"/>
          </a:p>
          <a:p>
            <a:r>
              <a:rPr lang="ru-RU" dirty="0"/>
              <a:t>5</a:t>
            </a:r>
            <a:r>
              <a:rPr lang="ru-RU" dirty="0" smtClean="0"/>
              <a:t>. Порекомендовать </a:t>
            </a:r>
            <a:r>
              <a:rPr lang="ru-RU" dirty="0"/>
              <a:t>паки со звуками</a:t>
            </a:r>
          </a:p>
          <a:p>
            <a:r>
              <a:rPr lang="ru-RU" dirty="0" smtClean="0"/>
              <a:t>6. Разработать и провести опрос среди слушателей курса о его плюсах и минусах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65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обязанностей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72145" y="2133600"/>
            <a:ext cx="4630931" cy="3777622"/>
          </a:xfrm>
        </p:spPr>
        <p:txBody>
          <a:bodyPr/>
          <a:lstStyle/>
          <a:p>
            <a:r>
              <a:rPr lang="ru-RU" dirty="0" smtClean="0"/>
              <a:t>Давид </a:t>
            </a:r>
            <a:r>
              <a:rPr lang="ru-RU" dirty="0" err="1" smtClean="0"/>
              <a:t>Гурметов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Оформление проекта на сайте</a:t>
            </a:r>
          </a:p>
          <a:p>
            <a:r>
              <a:rPr lang="ru-RU" dirty="0" smtClean="0"/>
              <a:t>- Редактирование презентации</a:t>
            </a:r>
          </a:p>
          <a:p>
            <a:r>
              <a:rPr lang="ru-RU" dirty="0" smtClean="0"/>
              <a:t>- Проведение онлайн курса</a:t>
            </a:r>
          </a:p>
          <a:p>
            <a:r>
              <a:rPr lang="ru-RU" dirty="0" smtClean="0"/>
              <a:t>- Создание рекламы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90746" y="2126222"/>
            <a:ext cx="4654889" cy="3777622"/>
          </a:xfrm>
        </p:spPr>
        <p:txBody>
          <a:bodyPr/>
          <a:lstStyle/>
          <a:p>
            <a:r>
              <a:rPr lang="ru-RU" dirty="0" smtClean="0"/>
              <a:t>Даниил Оришев:</a:t>
            </a:r>
          </a:p>
          <a:p>
            <a:r>
              <a:rPr lang="ru-RU" dirty="0" smtClean="0"/>
              <a:t>- Написание текста для предзащиты и защиты</a:t>
            </a:r>
          </a:p>
          <a:p>
            <a:r>
              <a:rPr lang="ru-RU" dirty="0" smtClean="0"/>
              <a:t>- Создание презентации</a:t>
            </a:r>
          </a:p>
          <a:p>
            <a:r>
              <a:rPr lang="ru-RU" dirty="0" smtClean="0"/>
              <a:t>- Проведение онлайн курса</a:t>
            </a:r>
          </a:p>
          <a:p>
            <a:r>
              <a:rPr lang="ru-RU" dirty="0" smtClean="0"/>
              <a:t>- Создание рекламы</a:t>
            </a:r>
          </a:p>
          <a:p>
            <a:r>
              <a:rPr lang="ru-RU" dirty="0" smtClean="0"/>
              <a:t>- Создание оценочного листа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413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Продукт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Курс обучения основам технологии </a:t>
            </a:r>
            <a:r>
              <a:rPr lang="ru-RU" dirty="0" err="1" smtClean="0"/>
              <a:t>битмейкинга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3702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Критерий оценивания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9049" y="1462087"/>
            <a:ext cx="9826626" cy="5053013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-</a:t>
            </a:r>
            <a:r>
              <a:rPr lang="ru-RU" dirty="0"/>
              <a:t> Эффективность нашего проекта мы оценим по следующим критериям:</a:t>
            </a:r>
          </a:p>
          <a:p>
            <a:pPr lvl="0"/>
            <a:r>
              <a:rPr lang="ru-RU" dirty="0"/>
              <a:t>Решили все поставленные задачи.</a:t>
            </a:r>
          </a:p>
          <a:p>
            <a:r>
              <a:rPr lang="ru-RU" dirty="0"/>
              <a:t>Выполнены </a:t>
            </a:r>
            <a:r>
              <a:rPr lang="ru-RU" dirty="0" smtClean="0"/>
              <a:t>5-6 задач – 5 </a:t>
            </a:r>
            <a:r>
              <a:rPr lang="ru-RU" dirty="0"/>
              <a:t>баллов.</a:t>
            </a:r>
          </a:p>
          <a:p>
            <a:r>
              <a:rPr lang="ru-RU" dirty="0" smtClean="0"/>
              <a:t>Выполнены задачи 3-4 задачи – 4 </a:t>
            </a:r>
            <a:r>
              <a:rPr lang="ru-RU" dirty="0"/>
              <a:t>балла.</a:t>
            </a:r>
          </a:p>
          <a:p>
            <a:r>
              <a:rPr lang="ru-RU" dirty="0" smtClean="0"/>
              <a:t>Выполнены </a:t>
            </a:r>
            <a:r>
              <a:rPr lang="ru-RU" dirty="0"/>
              <a:t>задачи </a:t>
            </a:r>
            <a:r>
              <a:rPr lang="ru-RU" dirty="0" smtClean="0"/>
              <a:t>1-2 задачи  – 3 </a:t>
            </a:r>
            <a:r>
              <a:rPr lang="ru-RU" dirty="0"/>
              <a:t>балла.</a:t>
            </a:r>
          </a:p>
          <a:p>
            <a:r>
              <a:rPr lang="ru-RU" dirty="0"/>
              <a:t>Выполнена 1 задача </a:t>
            </a:r>
            <a:r>
              <a:rPr lang="ru-RU" dirty="0" smtClean="0"/>
              <a:t> –  2 </a:t>
            </a:r>
            <a:r>
              <a:rPr lang="ru-RU" dirty="0"/>
              <a:t>балла</a:t>
            </a:r>
          </a:p>
          <a:p>
            <a:pPr lvl="0"/>
            <a:r>
              <a:rPr lang="ru-RU" dirty="0"/>
              <a:t>По результатам </a:t>
            </a:r>
            <a:r>
              <a:rPr lang="ru-RU" dirty="0" smtClean="0"/>
              <a:t>опроса участников курса (сколько </a:t>
            </a:r>
            <a:r>
              <a:rPr lang="ru-RU" dirty="0"/>
              <a:t>человек посчитали наш проект интересным и </a:t>
            </a:r>
            <a:r>
              <a:rPr lang="ru-RU" dirty="0" smtClean="0"/>
              <a:t>полезным).</a:t>
            </a:r>
            <a:endParaRPr lang="ru-RU" dirty="0"/>
          </a:p>
          <a:p>
            <a:r>
              <a:rPr lang="ru-RU" dirty="0"/>
              <a:t>Положительно 4 – 5 баллов.</a:t>
            </a:r>
          </a:p>
          <a:p>
            <a:r>
              <a:rPr lang="ru-RU" dirty="0"/>
              <a:t>Положительно 3 – 4 балла.</a:t>
            </a:r>
          </a:p>
          <a:p>
            <a:r>
              <a:rPr lang="ru-RU" dirty="0"/>
              <a:t>Положительно 2 – 3 балла.</a:t>
            </a:r>
          </a:p>
          <a:p>
            <a:r>
              <a:rPr lang="ru-RU" dirty="0"/>
              <a:t>Положительно 0-1 – 2 балла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Если по каждому из трех критериев мы наберем по 4 -</a:t>
            </a:r>
            <a:r>
              <a:rPr lang="ru-RU" dirty="0" smtClean="0"/>
              <a:t> </a:t>
            </a:r>
            <a:r>
              <a:rPr lang="ru-RU" dirty="0"/>
              <a:t>5 баллов, </a:t>
            </a:r>
            <a:r>
              <a:rPr lang="ru-RU" dirty="0" smtClean="0"/>
              <a:t>то это будет означать, что наш проект состоялся!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128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получения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Интернет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929700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</TotalTime>
  <Words>333</Words>
  <Application>Microsoft Office PowerPoint</Application>
  <PresentationFormat>Широкоэкранный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Битмейкинг это легко</vt:lpstr>
      <vt:lpstr>Проблема</vt:lpstr>
      <vt:lpstr>Цель</vt:lpstr>
      <vt:lpstr>Актуальность</vt:lpstr>
      <vt:lpstr>Задачи</vt:lpstr>
      <vt:lpstr>Распределение обязанностей</vt:lpstr>
      <vt:lpstr>Продукт</vt:lpstr>
      <vt:lpstr>Критерий оценивания</vt:lpstr>
      <vt:lpstr>Способы получения информации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Битмейкинг это легко</dc:title>
  <dc:creator>Даниил Оришев</dc:creator>
  <cp:lastModifiedBy>Даниил Оришев</cp:lastModifiedBy>
  <cp:revision>16</cp:revision>
  <dcterms:created xsi:type="dcterms:W3CDTF">2020-10-19T09:37:38Z</dcterms:created>
  <dcterms:modified xsi:type="dcterms:W3CDTF">2020-11-03T10:49:11Z</dcterms:modified>
</cp:coreProperties>
</file>